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3" r:id="rId3"/>
    <p:sldId id="553" r:id="rId4"/>
    <p:sldId id="554" r:id="rId5"/>
    <p:sldId id="555" r:id="rId6"/>
    <p:sldId id="556" r:id="rId7"/>
    <p:sldId id="564" r:id="rId8"/>
    <p:sldId id="565" r:id="rId9"/>
    <p:sldId id="557" r:id="rId10"/>
    <p:sldId id="558" r:id="rId11"/>
    <p:sldId id="559" r:id="rId12"/>
    <p:sldId id="560" r:id="rId13"/>
    <p:sldId id="561" r:id="rId14"/>
    <p:sldId id="562" r:id="rId15"/>
    <p:sldId id="563" r:id="rId16"/>
    <p:sldId id="552" r:id="rId17"/>
    <p:sldId id="285" r:id="rId18"/>
  </p:sldIdLst>
  <p:sldSz cx="12192000" cy="6858000"/>
  <p:notesSz cx="7010400" cy="9296400"/>
  <p:defaultTextStyle>
    <a:defPPr>
      <a:defRPr lang="ar-K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bdulmohsen AlAbdulrazzaq" initials="AA" lastIdx="1" clrIdx="6">
    <p:extLst>
      <p:ext uri="{19B8F6BF-5375-455C-9EA6-DF929625EA0E}">
        <p15:presenceInfo xmlns:p15="http://schemas.microsoft.com/office/powerpoint/2012/main" userId="Abdulmohsen AlAbdulrazzaq" providerId="None"/>
      </p:ext>
    </p:extLst>
  </p:cmAuthor>
  <p:cmAuthor id="1" name="Bedour Jasem" initials="BJ" lastIdx="2" clrIdx="0">
    <p:extLst>
      <p:ext uri="{19B8F6BF-5375-455C-9EA6-DF929625EA0E}">
        <p15:presenceInfo xmlns:p15="http://schemas.microsoft.com/office/powerpoint/2012/main" userId="S::Bjasem@cma.gov.kw::e49f5831-bc49-441b-b303-d271707f2919" providerId="AD"/>
      </p:ext>
    </p:extLst>
  </p:cmAuthor>
  <p:cmAuthor id="2" name="Khalid Alsahli" initials="KA" lastIdx="20" clrIdx="1">
    <p:extLst>
      <p:ext uri="{19B8F6BF-5375-455C-9EA6-DF929625EA0E}">
        <p15:presenceInfo xmlns:p15="http://schemas.microsoft.com/office/powerpoint/2012/main" userId="Khalid Alsahli" providerId="None"/>
      </p:ext>
    </p:extLst>
  </p:cmAuthor>
  <p:cmAuthor id="3" name="Dalal Behbehani" initials="DB" lastIdx="11" clrIdx="2">
    <p:extLst>
      <p:ext uri="{19B8F6BF-5375-455C-9EA6-DF929625EA0E}">
        <p15:presenceInfo xmlns:p15="http://schemas.microsoft.com/office/powerpoint/2012/main" userId="Dalal Behbehani" providerId="None"/>
      </p:ext>
    </p:extLst>
  </p:cmAuthor>
  <p:cmAuthor id="4" name="Noura AlAbdulkareem" initials="NA" lastIdx="1" clrIdx="3">
    <p:extLst>
      <p:ext uri="{19B8F6BF-5375-455C-9EA6-DF929625EA0E}">
        <p15:presenceInfo xmlns:p15="http://schemas.microsoft.com/office/powerpoint/2012/main" userId="S::nalabdulkareem@boursakuwait.com.kw::6c162411-9838-49a3-8556-b04be98a74e9" providerId="AD"/>
      </p:ext>
    </p:extLst>
  </p:cmAuthor>
  <p:cmAuthor id="5" name="Fuad W. Al-Ateeqi" initials="FWA" lastIdx="7" clrIdx="4">
    <p:extLst>
      <p:ext uri="{19B8F6BF-5375-455C-9EA6-DF929625EA0E}">
        <p15:presenceInfo xmlns:p15="http://schemas.microsoft.com/office/powerpoint/2012/main" userId="S::falateeqi@cma.gov.kw::64b2bd54-5554-44b8-92ac-b9e2ae1eaf3b" providerId="AD"/>
      </p:ext>
    </p:extLst>
  </p:cmAuthor>
  <p:cmAuthor id="6" name="Badriyah Alroudan" initials="BA" lastIdx="7" clrIdx="5">
    <p:extLst>
      <p:ext uri="{19B8F6BF-5375-455C-9EA6-DF929625EA0E}">
        <p15:presenceInfo xmlns:p15="http://schemas.microsoft.com/office/powerpoint/2012/main" userId="S::balroudan@cma.gov.kw::de96b5b1-a117-4bee-91cf-9d0e1809b7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B39019"/>
    <a:srgbClr val="495E78"/>
    <a:srgbClr val="023C5B"/>
    <a:srgbClr val="D3D1D1"/>
    <a:srgbClr val="E7E7E7"/>
    <a:srgbClr val="AD8100"/>
    <a:srgbClr val="A82000"/>
    <a:srgbClr val="136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947" autoAdjust="0"/>
  </p:normalViewPr>
  <p:slideViewPr>
    <p:cSldViewPr snapToGrid="0">
      <p:cViewPr varScale="1">
        <p:scale>
          <a:sx n="115" d="100"/>
          <a:sy n="115" d="100"/>
        </p:scale>
        <p:origin x="85" y="22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A8727D-B080-47B9-98F5-AD1F5FEE334C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B08D9B-9C69-40BF-A06F-21BECDB0AD65}">
      <dgm:prSet phldrT="[Text]"/>
      <dgm:spPr/>
      <dgm:t>
        <a:bodyPr/>
        <a:lstStyle/>
        <a:p>
          <a:r>
            <a:rPr lang="ar-KW" dirty="0">
              <a:solidFill>
                <a:srgbClr val="023C5B"/>
              </a:solidFill>
              <a:cs typeface="mohammad bold art 1" pitchFamily="2" charset="-78"/>
            </a:rPr>
            <a:t>توسيع قاعدة العملاء وفتح مجالات استثمارية جديدة</a:t>
          </a:r>
          <a:endParaRPr lang="en-US" dirty="0">
            <a:solidFill>
              <a:srgbClr val="023C5B"/>
            </a:solidFill>
            <a:cs typeface="mohammad bold art 1" pitchFamily="2" charset="-78"/>
          </a:endParaRPr>
        </a:p>
      </dgm:t>
    </dgm:pt>
    <dgm:pt modelId="{BF3B0D18-6864-45C9-841C-9649338F2D41}" type="parTrans" cxnId="{BB4B128B-CA8F-4C1C-973F-4212BB4ED5AB}">
      <dgm:prSet/>
      <dgm:spPr/>
      <dgm:t>
        <a:bodyPr/>
        <a:lstStyle/>
        <a:p>
          <a:endParaRPr lang="en-US">
            <a:cs typeface="mohammad bold art 1" pitchFamily="2" charset="-78"/>
          </a:endParaRPr>
        </a:p>
      </dgm:t>
    </dgm:pt>
    <dgm:pt modelId="{1CCC3117-F5F1-48E2-A353-CBC77B50203A}" type="sibTrans" cxnId="{BB4B128B-CA8F-4C1C-973F-4212BB4ED5AB}">
      <dgm:prSet/>
      <dgm:spPr/>
      <dgm:t>
        <a:bodyPr/>
        <a:lstStyle/>
        <a:p>
          <a:endParaRPr lang="en-US">
            <a:cs typeface="mohammad bold art 1" pitchFamily="2" charset="-78"/>
          </a:endParaRPr>
        </a:p>
      </dgm:t>
    </dgm:pt>
    <dgm:pt modelId="{6A47E48E-106A-48DF-83CA-C5771F810A90}">
      <dgm:prSet phldrT="[Text]"/>
      <dgm:spPr/>
      <dgm:t>
        <a:bodyPr/>
        <a:lstStyle/>
        <a:p>
          <a:r>
            <a:rPr lang="ar-KW" dirty="0">
              <a:solidFill>
                <a:srgbClr val="023C5B"/>
              </a:solidFill>
              <a:cs typeface="mohammad bold art 1" pitchFamily="2" charset="-78"/>
            </a:rPr>
            <a:t>ترويج الصناديق في سائر دول المجلس دون الحاجة للتقدم بترخيص في كل دولة على حدة توفيراً للوقت والجهد.</a:t>
          </a:r>
          <a:endParaRPr lang="en-US" dirty="0">
            <a:solidFill>
              <a:srgbClr val="023C5B"/>
            </a:solidFill>
            <a:cs typeface="mohammad bold art 1" pitchFamily="2" charset="-78"/>
          </a:endParaRPr>
        </a:p>
      </dgm:t>
    </dgm:pt>
    <dgm:pt modelId="{EFF1212A-C2D1-48C1-8764-ECB941C821A9}" type="parTrans" cxnId="{A7A7C7CF-BF00-4E92-8A7C-7FA580349225}">
      <dgm:prSet/>
      <dgm:spPr/>
      <dgm:t>
        <a:bodyPr/>
        <a:lstStyle/>
        <a:p>
          <a:endParaRPr lang="en-US">
            <a:cs typeface="mohammad bold art 1" pitchFamily="2" charset="-78"/>
          </a:endParaRPr>
        </a:p>
      </dgm:t>
    </dgm:pt>
    <dgm:pt modelId="{84C95BF1-AAF3-457C-9C3F-26F39CD55CC1}" type="sibTrans" cxnId="{A7A7C7CF-BF00-4E92-8A7C-7FA580349225}">
      <dgm:prSet/>
      <dgm:spPr/>
      <dgm:t>
        <a:bodyPr/>
        <a:lstStyle/>
        <a:p>
          <a:endParaRPr lang="en-US">
            <a:cs typeface="mohammad bold art 1" pitchFamily="2" charset="-78"/>
          </a:endParaRPr>
        </a:p>
      </dgm:t>
    </dgm:pt>
    <dgm:pt modelId="{C7EE78D7-C766-491D-9045-DFEA8E81DE44}">
      <dgm:prSet phldrT="[Text]"/>
      <dgm:spPr/>
      <dgm:t>
        <a:bodyPr/>
        <a:lstStyle/>
        <a:p>
          <a:r>
            <a:rPr lang="ar-KW" dirty="0">
              <a:solidFill>
                <a:srgbClr val="023C5B"/>
              </a:solidFill>
              <a:cs typeface="mohammad bold art 1" pitchFamily="2" charset="-78"/>
            </a:rPr>
            <a:t>التكامل الاقتصادي للأسواق المالية الخليجية</a:t>
          </a:r>
          <a:endParaRPr lang="en-US" dirty="0">
            <a:solidFill>
              <a:srgbClr val="023C5B"/>
            </a:solidFill>
            <a:cs typeface="mohammad bold art 1" pitchFamily="2" charset="-78"/>
          </a:endParaRPr>
        </a:p>
      </dgm:t>
    </dgm:pt>
    <dgm:pt modelId="{7F6547A6-593B-4D97-B8D1-BBEAC4A9E4B6}" type="parTrans" cxnId="{0677AE75-545B-4F33-805D-2FEEC32D189C}">
      <dgm:prSet/>
      <dgm:spPr/>
      <dgm:t>
        <a:bodyPr/>
        <a:lstStyle/>
        <a:p>
          <a:endParaRPr lang="en-US">
            <a:cs typeface="mohammad bold art 1" pitchFamily="2" charset="-78"/>
          </a:endParaRPr>
        </a:p>
      </dgm:t>
    </dgm:pt>
    <dgm:pt modelId="{2F6AE785-25ED-4907-8EA4-37298AC1CE74}" type="sibTrans" cxnId="{0677AE75-545B-4F33-805D-2FEEC32D189C}">
      <dgm:prSet/>
      <dgm:spPr/>
      <dgm:t>
        <a:bodyPr/>
        <a:lstStyle/>
        <a:p>
          <a:endParaRPr lang="en-US">
            <a:cs typeface="mohammad bold art 1" pitchFamily="2" charset="-78"/>
          </a:endParaRPr>
        </a:p>
      </dgm:t>
    </dgm:pt>
    <dgm:pt modelId="{41CB237C-FFB1-4120-9209-A848A4408390}">
      <dgm:prSet phldrT="[Text]"/>
      <dgm:spPr/>
      <dgm:t>
        <a:bodyPr/>
        <a:lstStyle/>
        <a:p>
          <a:r>
            <a:rPr lang="ar-KW" dirty="0">
              <a:solidFill>
                <a:srgbClr val="023C5B"/>
              </a:solidFill>
              <a:cs typeface="mohammad bold art 1" pitchFamily="2" charset="-78"/>
            </a:rPr>
            <a:t>حرية حركة رأس المال الخليجي</a:t>
          </a:r>
          <a:endParaRPr lang="en-US" dirty="0">
            <a:solidFill>
              <a:srgbClr val="023C5B"/>
            </a:solidFill>
            <a:cs typeface="mohammad bold art 1" pitchFamily="2" charset="-78"/>
          </a:endParaRPr>
        </a:p>
      </dgm:t>
    </dgm:pt>
    <dgm:pt modelId="{CEAF193C-9FEE-4A4C-B64F-0D62942B00C1}" type="parTrans" cxnId="{B2D47F6F-D9AB-4680-B3FC-9F0D07FD4395}">
      <dgm:prSet/>
      <dgm:spPr/>
      <dgm:t>
        <a:bodyPr/>
        <a:lstStyle/>
        <a:p>
          <a:endParaRPr lang="en-US">
            <a:cs typeface="mohammad bold art 1" pitchFamily="2" charset="-78"/>
          </a:endParaRPr>
        </a:p>
      </dgm:t>
    </dgm:pt>
    <dgm:pt modelId="{370F628D-8CB1-4184-8A5F-B55C285AEA78}" type="sibTrans" cxnId="{B2D47F6F-D9AB-4680-B3FC-9F0D07FD4395}">
      <dgm:prSet/>
      <dgm:spPr/>
      <dgm:t>
        <a:bodyPr/>
        <a:lstStyle/>
        <a:p>
          <a:endParaRPr lang="en-US">
            <a:cs typeface="mohammad bold art 1" pitchFamily="2" charset="-78"/>
          </a:endParaRPr>
        </a:p>
      </dgm:t>
    </dgm:pt>
    <dgm:pt modelId="{3A527735-4C4D-4BAC-A9FD-D3EFBB931238}" type="pres">
      <dgm:prSet presAssocID="{38A8727D-B080-47B9-98F5-AD1F5FEE334C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A75964E4-A5C1-4DB0-BF10-124F1D6D18CD}" type="pres">
      <dgm:prSet presAssocID="{41CB237C-FFB1-4120-9209-A848A4408390}" presName="Accent4" presStyleCnt="0"/>
      <dgm:spPr/>
    </dgm:pt>
    <dgm:pt modelId="{A514796D-52C0-4AC4-B874-10960AFA2116}" type="pres">
      <dgm:prSet presAssocID="{41CB237C-FFB1-4120-9209-A848A4408390}" presName="Accent" presStyleLbl="node1" presStyleIdx="0" presStyleCnt="4"/>
      <dgm:spPr>
        <a:solidFill>
          <a:srgbClr val="B39019"/>
        </a:solidFill>
      </dgm:spPr>
    </dgm:pt>
    <dgm:pt modelId="{6F9D4568-4853-43AA-9165-47388B9A3816}" type="pres">
      <dgm:prSet presAssocID="{41CB237C-FFB1-4120-9209-A848A4408390}" presName="ParentBackground4" presStyleCnt="0"/>
      <dgm:spPr/>
    </dgm:pt>
    <dgm:pt modelId="{43C03FF1-3061-49B2-A976-8DA23CB2848D}" type="pres">
      <dgm:prSet presAssocID="{41CB237C-FFB1-4120-9209-A848A4408390}" presName="ParentBackground" presStyleLbl="fgAcc1" presStyleIdx="0" presStyleCnt="4"/>
      <dgm:spPr/>
    </dgm:pt>
    <dgm:pt modelId="{46A51A7B-6529-461F-ABC6-A7D0787EE815}" type="pres">
      <dgm:prSet presAssocID="{41CB237C-FFB1-4120-9209-A848A4408390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BD3BBC8-93F6-4F65-9051-D54A332A8903}" type="pres">
      <dgm:prSet presAssocID="{C7EE78D7-C766-491D-9045-DFEA8E81DE44}" presName="Accent3" presStyleCnt="0"/>
      <dgm:spPr/>
    </dgm:pt>
    <dgm:pt modelId="{F7646FF4-B686-457A-ADD3-9FD28238144A}" type="pres">
      <dgm:prSet presAssocID="{C7EE78D7-C766-491D-9045-DFEA8E81DE44}" presName="Accent" presStyleLbl="node1" presStyleIdx="1" presStyleCnt="4"/>
      <dgm:spPr>
        <a:solidFill>
          <a:srgbClr val="B39019"/>
        </a:solidFill>
      </dgm:spPr>
    </dgm:pt>
    <dgm:pt modelId="{A4F33955-1462-48DE-832D-A4D0C9892062}" type="pres">
      <dgm:prSet presAssocID="{C7EE78D7-C766-491D-9045-DFEA8E81DE44}" presName="ParentBackground3" presStyleCnt="0"/>
      <dgm:spPr/>
    </dgm:pt>
    <dgm:pt modelId="{287473D7-431A-4BD7-9896-601248F7AD04}" type="pres">
      <dgm:prSet presAssocID="{C7EE78D7-C766-491D-9045-DFEA8E81DE44}" presName="ParentBackground" presStyleLbl="fgAcc1" presStyleIdx="1" presStyleCnt="4"/>
      <dgm:spPr/>
    </dgm:pt>
    <dgm:pt modelId="{0BE22E91-5A66-45C3-A3F5-74D2EAB43198}" type="pres">
      <dgm:prSet presAssocID="{C7EE78D7-C766-491D-9045-DFEA8E81DE44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420CD16-08D7-4C07-AF4B-3F91C85CC170}" type="pres">
      <dgm:prSet presAssocID="{6A47E48E-106A-48DF-83CA-C5771F810A90}" presName="Accent2" presStyleCnt="0"/>
      <dgm:spPr/>
    </dgm:pt>
    <dgm:pt modelId="{C458E7D2-CF7F-4070-93C5-65E418CE18C4}" type="pres">
      <dgm:prSet presAssocID="{6A47E48E-106A-48DF-83CA-C5771F810A90}" presName="Accent" presStyleLbl="node1" presStyleIdx="2" presStyleCnt="4"/>
      <dgm:spPr>
        <a:solidFill>
          <a:srgbClr val="B39019"/>
        </a:solidFill>
      </dgm:spPr>
    </dgm:pt>
    <dgm:pt modelId="{678EABDA-30D2-4670-912F-A4A4113FC417}" type="pres">
      <dgm:prSet presAssocID="{6A47E48E-106A-48DF-83CA-C5771F810A90}" presName="ParentBackground2" presStyleCnt="0"/>
      <dgm:spPr/>
    </dgm:pt>
    <dgm:pt modelId="{C9D6634D-B2BF-4647-877B-90C7400B62EA}" type="pres">
      <dgm:prSet presAssocID="{6A47E48E-106A-48DF-83CA-C5771F810A90}" presName="ParentBackground" presStyleLbl="fgAcc1" presStyleIdx="2" presStyleCnt="4"/>
      <dgm:spPr/>
    </dgm:pt>
    <dgm:pt modelId="{5C8904D4-CED1-40F1-B11B-7FF42DB66C5B}" type="pres">
      <dgm:prSet presAssocID="{6A47E48E-106A-48DF-83CA-C5771F810A90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AFBB6FB-2912-4A0C-82F9-B57808DD0DE5}" type="pres">
      <dgm:prSet presAssocID="{A0B08D9B-9C69-40BF-A06F-21BECDB0AD65}" presName="Accent1" presStyleCnt="0"/>
      <dgm:spPr/>
    </dgm:pt>
    <dgm:pt modelId="{891D4629-E0F9-4218-BC53-E9C1D1D1E74A}" type="pres">
      <dgm:prSet presAssocID="{A0B08D9B-9C69-40BF-A06F-21BECDB0AD65}" presName="Accent" presStyleLbl="node1" presStyleIdx="3" presStyleCnt="4"/>
      <dgm:spPr>
        <a:solidFill>
          <a:srgbClr val="B39019"/>
        </a:solidFill>
      </dgm:spPr>
    </dgm:pt>
    <dgm:pt modelId="{CACE746D-FBE6-49D2-801F-808F863FFEE5}" type="pres">
      <dgm:prSet presAssocID="{A0B08D9B-9C69-40BF-A06F-21BECDB0AD65}" presName="ParentBackground1" presStyleCnt="0"/>
      <dgm:spPr/>
    </dgm:pt>
    <dgm:pt modelId="{E54583E0-AEEC-43D6-B1C3-0D03CE9ADC4B}" type="pres">
      <dgm:prSet presAssocID="{A0B08D9B-9C69-40BF-A06F-21BECDB0AD65}" presName="ParentBackground" presStyleLbl="fgAcc1" presStyleIdx="3" presStyleCnt="4"/>
      <dgm:spPr/>
    </dgm:pt>
    <dgm:pt modelId="{A928EE29-3DDD-4C0B-8461-865D26EAA1D6}" type="pres">
      <dgm:prSet presAssocID="{A0B08D9B-9C69-40BF-A06F-21BECDB0AD65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82224013-0F08-4F2F-9899-0E68E02C1793}" type="presOf" srcId="{C7EE78D7-C766-491D-9045-DFEA8E81DE44}" destId="{0BE22E91-5A66-45C3-A3F5-74D2EAB43198}" srcOrd="1" destOrd="0" presId="urn:microsoft.com/office/officeart/2011/layout/CircleProcess"/>
    <dgm:cxn modelId="{284D0C45-C335-4071-8036-BAB0E4718F35}" type="presOf" srcId="{C7EE78D7-C766-491D-9045-DFEA8E81DE44}" destId="{287473D7-431A-4BD7-9896-601248F7AD04}" srcOrd="0" destOrd="0" presId="urn:microsoft.com/office/officeart/2011/layout/CircleProcess"/>
    <dgm:cxn modelId="{93318065-C58F-46A2-8AD6-00292AD784EC}" type="presOf" srcId="{38A8727D-B080-47B9-98F5-AD1F5FEE334C}" destId="{3A527735-4C4D-4BAC-A9FD-D3EFBB931238}" srcOrd="0" destOrd="0" presId="urn:microsoft.com/office/officeart/2011/layout/CircleProcess"/>
    <dgm:cxn modelId="{0801094D-22D2-48CE-A3C2-EDCBD5DA20D5}" type="presOf" srcId="{A0B08D9B-9C69-40BF-A06F-21BECDB0AD65}" destId="{A928EE29-3DDD-4C0B-8461-865D26EAA1D6}" srcOrd="1" destOrd="0" presId="urn:microsoft.com/office/officeart/2011/layout/CircleProcess"/>
    <dgm:cxn modelId="{B2D47F6F-D9AB-4680-B3FC-9F0D07FD4395}" srcId="{38A8727D-B080-47B9-98F5-AD1F5FEE334C}" destId="{41CB237C-FFB1-4120-9209-A848A4408390}" srcOrd="3" destOrd="0" parTransId="{CEAF193C-9FEE-4A4C-B64F-0D62942B00C1}" sibTransId="{370F628D-8CB1-4184-8A5F-B55C285AEA78}"/>
    <dgm:cxn modelId="{0677AE75-545B-4F33-805D-2FEEC32D189C}" srcId="{38A8727D-B080-47B9-98F5-AD1F5FEE334C}" destId="{C7EE78D7-C766-491D-9045-DFEA8E81DE44}" srcOrd="2" destOrd="0" parTransId="{7F6547A6-593B-4D97-B8D1-BBEAC4A9E4B6}" sibTransId="{2F6AE785-25ED-4907-8EA4-37298AC1CE74}"/>
    <dgm:cxn modelId="{C03F9D59-02AB-4FC2-8127-DEE3DCAC83A1}" type="presOf" srcId="{6A47E48E-106A-48DF-83CA-C5771F810A90}" destId="{5C8904D4-CED1-40F1-B11B-7FF42DB66C5B}" srcOrd="1" destOrd="0" presId="urn:microsoft.com/office/officeart/2011/layout/CircleProcess"/>
    <dgm:cxn modelId="{57510B7B-2DE6-4D9A-982C-C43371651C1F}" type="presOf" srcId="{41CB237C-FFB1-4120-9209-A848A4408390}" destId="{46A51A7B-6529-461F-ABC6-A7D0787EE815}" srcOrd="1" destOrd="0" presId="urn:microsoft.com/office/officeart/2011/layout/CircleProcess"/>
    <dgm:cxn modelId="{FF70CC87-ABCF-4F5F-AA8B-C9B520891F11}" type="presOf" srcId="{6A47E48E-106A-48DF-83CA-C5771F810A90}" destId="{C9D6634D-B2BF-4647-877B-90C7400B62EA}" srcOrd="0" destOrd="0" presId="urn:microsoft.com/office/officeart/2011/layout/CircleProcess"/>
    <dgm:cxn modelId="{BB4B128B-CA8F-4C1C-973F-4212BB4ED5AB}" srcId="{38A8727D-B080-47B9-98F5-AD1F5FEE334C}" destId="{A0B08D9B-9C69-40BF-A06F-21BECDB0AD65}" srcOrd="0" destOrd="0" parTransId="{BF3B0D18-6864-45C9-841C-9649338F2D41}" sibTransId="{1CCC3117-F5F1-48E2-A353-CBC77B50203A}"/>
    <dgm:cxn modelId="{A7A7C7CF-BF00-4E92-8A7C-7FA580349225}" srcId="{38A8727D-B080-47B9-98F5-AD1F5FEE334C}" destId="{6A47E48E-106A-48DF-83CA-C5771F810A90}" srcOrd="1" destOrd="0" parTransId="{EFF1212A-C2D1-48C1-8764-ECB941C821A9}" sibTransId="{84C95BF1-AAF3-457C-9C3F-26F39CD55CC1}"/>
    <dgm:cxn modelId="{AED74AF9-41FC-47D7-90C5-D94C127C1240}" type="presOf" srcId="{A0B08D9B-9C69-40BF-A06F-21BECDB0AD65}" destId="{E54583E0-AEEC-43D6-B1C3-0D03CE9ADC4B}" srcOrd="0" destOrd="0" presId="urn:microsoft.com/office/officeart/2011/layout/CircleProcess"/>
    <dgm:cxn modelId="{758595FD-5548-44FE-BD42-45D0162C07BF}" type="presOf" srcId="{41CB237C-FFB1-4120-9209-A848A4408390}" destId="{43C03FF1-3061-49B2-A976-8DA23CB2848D}" srcOrd="0" destOrd="0" presId="urn:microsoft.com/office/officeart/2011/layout/CircleProcess"/>
    <dgm:cxn modelId="{A96114E5-AE10-437D-AAA6-5783BE567D84}" type="presParOf" srcId="{3A527735-4C4D-4BAC-A9FD-D3EFBB931238}" destId="{A75964E4-A5C1-4DB0-BF10-124F1D6D18CD}" srcOrd="0" destOrd="0" presId="urn:microsoft.com/office/officeart/2011/layout/CircleProcess"/>
    <dgm:cxn modelId="{DEDA2079-DF53-4A53-83B5-4A15221442B2}" type="presParOf" srcId="{A75964E4-A5C1-4DB0-BF10-124F1D6D18CD}" destId="{A514796D-52C0-4AC4-B874-10960AFA2116}" srcOrd="0" destOrd="0" presId="urn:microsoft.com/office/officeart/2011/layout/CircleProcess"/>
    <dgm:cxn modelId="{4C0EB293-793A-47A1-9C9B-5D208BDCC735}" type="presParOf" srcId="{3A527735-4C4D-4BAC-A9FD-D3EFBB931238}" destId="{6F9D4568-4853-43AA-9165-47388B9A3816}" srcOrd="1" destOrd="0" presId="urn:microsoft.com/office/officeart/2011/layout/CircleProcess"/>
    <dgm:cxn modelId="{17309C34-1BF5-446A-916C-A767DA97F436}" type="presParOf" srcId="{6F9D4568-4853-43AA-9165-47388B9A3816}" destId="{43C03FF1-3061-49B2-A976-8DA23CB2848D}" srcOrd="0" destOrd="0" presId="urn:microsoft.com/office/officeart/2011/layout/CircleProcess"/>
    <dgm:cxn modelId="{90E399EB-10BF-4601-9861-55A09FE0AFEF}" type="presParOf" srcId="{3A527735-4C4D-4BAC-A9FD-D3EFBB931238}" destId="{46A51A7B-6529-461F-ABC6-A7D0787EE815}" srcOrd="2" destOrd="0" presId="urn:microsoft.com/office/officeart/2011/layout/CircleProcess"/>
    <dgm:cxn modelId="{2FA28602-B5A0-42D9-8FD5-66092CC2926D}" type="presParOf" srcId="{3A527735-4C4D-4BAC-A9FD-D3EFBB931238}" destId="{4BD3BBC8-93F6-4F65-9051-D54A332A8903}" srcOrd="3" destOrd="0" presId="urn:microsoft.com/office/officeart/2011/layout/CircleProcess"/>
    <dgm:cxn modelId="{85632AE3-7ED7-4D31-B7D8-BDC0FD25CDFC}" type="presParOf" srcId="{4BD3BBC8-93F6-4F65-9051-D54A332A8903}" destId="{F7646FF4-B686-457A-ADD3-9FD28238144A}" srcOrd="0" destOrd="0" presId="urn:microsoft.com/office/officeart/2011/layout/CircleProcess"/>
    <dgm:cxn modelId="{EC53BFB5-A41D-4976-A661-DD80262ACF2D}" type="presParOf" srcId="{3A527735-4C4D-4BAC-A9FD-D3EFBB931238}" destId="{A4F33955-1462-48DE-832D-A4D0C9892062}" srcOrd="4" destOrd="0" presId="urn:microsoft.com/office/officeart/2011/layout/CircleProcess"/>
    <dgm:cxn modelId="{1B34F165-F51F-42C0-8DB4-49A6873C71B1}" type="presParOf" srcId="{A4F33955-1462-48DE-832D-A4D0C9892062}" destId="{287473D7-431A-4BD7-9896-601248F7AD04}" srcOrd="0" destOrd="0" presId="urn:microsoft.com/office/officeart/2011/layout/CircleProcess"/>
    <dgm:cxn modelId="{1F3368FE-197B-4451-BD0C-16247FC8514F}" type="presParOf" srcId="{3A527735-4C4D-4BAC-A9FD-D3EFBB931238}" destId="{0BE22E91-5A66-45C3-A3F5-74D2EAB43198}" srcOrd="5" destOrd="0" presId="urn:microsoft.com/office/officeart/2011/layout/CircleProcess"/>
    <dgm:cxn modelId="{7D9AF1EF-E206-4A62-9F80-4D2C1A3C13FC}" type="presParOf" srcId="{3A527735-4C4D-4BAC-A9FD-D3EFBB931238}" destId="{A420CD16-08D7-4C07-AF4B-3F91C85CC170}" srcOrd="6" destOrd="0" presId="urn:microsoft.com/office/officeart/2011/layout/CircleProcess"/>
    <dgm:cxn modelId="{20610992-A7B3-4455-AF46-706B2915C842}" type="presParOf" srcId="{A420CD16-08D7-4C07-AF4B-3F91C85CC170}" destId="{C458E7D2-CF7F-4070-93C5-65E418CE18C4}" srcOrd="0" destOrd="0" presId="urn:microsoft.com/office/officeart/2011/layout/CircleProcess"/>
    <dgm:cxn modelId="{6856B01F-5448-40BD-8388-F0ED2263DAF3}" type="presParOf" srcId="{3A527735-4C4D-4BAC-A9FD-D3EFBB931238}" destId="{678EABDA-30D2-4670-912F-A4A4113FC417}" srcOrd="7" destOrd="0" presId="urn:microsoft.com/office/officeart/2011/layout/CircleProcess"/>
    <dgm:cxn modelId="{0F269B50-263B-4AEC-BF0E-E46DCD9A5C11}" type="presParOf" srcId="{678EABDA-30D2-4670-912F-A4A4113FC417}" destId="{C9D6634D-B2BF-4647-877B-90C7400B62EA}" srcOrd="0" destOrd="0" presId="urn:microsoft.com/office/officeart/2011/layout/CircleProcess"/>
    <dgm:cxn modelId="{F4B6EC75-1711-42B6-A1E1-9B4196C00728}" type="presParOf" srcId="{3A527735-4C4D-4BAC-A9FD-D3EFBB931238}" destId="{5C8904D4-CED1-40F1-B11B-7FF42DB66C5B}" srcOrd="8" destOrd="0" presId="urn:microsoft.com/office/officeart/2011/layout/CircleProcess"/>
    <dgm:cxn modelId="{76B0052E-9B67-4836-BB20-C39DD9AC9784}" type="presParOf" srcId="{3A527735-4C4D-4BAC-A9FD-D3EFBB931238}" destId="{5AFBB6FB-2912-4A0C-82F9-B57808DD0DE5}" srcOrd="9" destOrd="0" presId="urn:microsoft.com/office/officeart/2011/layout/CircleProcess"/>
    <dgm:cxn modelId="{EB2FBC51-6123-4820-9AD5-78C098C32C9A}" type="presParOf" srcId="{5AFBB6FB-2912-4A0C-82F9-B57808DD0DE5}" destId="{891D4629-E0F9-4218-BC53-E9C1D1D1E74A}" srcOrd="0" destOrd="0" presId="urn:microsoft.com/office/officeart/2011/layout/CircleProcess"/>
    <dgm:cxn modelId="{1827D8FA-838D-4CCC-88BD-505E4242B9C6}" type="presParOf" srcId="{3A527735-4C4D-4BAC-A9FD-D3EFBB931238}" destId="{CACE746D-FBE6-49D2-801F-808F863FFEE5}" srcOrd="10" destOrd="0" presId="urn:microsoft.com/office/officeart/2011/layout/CircleProcess"/>
    <dgm:cxn modelId="{C7A06BA9-FEB7-47DF-BA0C-FB9A6DE5552B}" type="presParOf" srcId="{CACE746D-FBE6-49D2-801F-808F863FFEE5}" destId="{E54583E0-AEEC-43D6-B1C3-0D03CE9ADC4B}" srcOrd="0" destOrd="0" presId="urn:microsoft.com/office/officeart/2011/layout/CircleProcess"/>
    <dgm:cxn modelId="{FBB278AF-5719-4AB8-81E9-94A69B4926CE}" type="presParOf" srcId="{3A527735-4C4D-4BAC-A9FD-D3EFBB931238}" destId="{A928EE29-3DDD-4C0B-8461-865D26EAA1D6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325C86-D71B-4272-AD9E-F596993BA09D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519243-4F71-4AA9-ACCF-42448A578C37}">
      <dgm:prSet phldrT="[Text]" custT="1"/>
      <dgm:spPr/>
      <dgm:t>
        <a:bodyPr/>
        <a:lstStyle/>
        <a:p>
          <a:pPr algn="ctr"/>
          <a:r>
            <a:rPr lang="ar-KW" sz="1400" dirty="0">
              <a:solidFill>
                <a:srgbClr val="1F4E79"/>
              </a:solidFill>
              <a:cs typeface="mohammad bold art 1" pitchFamily="2" charset="-78"/>
            </a:rPr>
            <a:t>البت بأي طلب مقدم</a:t>
          </a:r>
          <a:endParaRPr lang="en-US" sz="1400" dirty="0">
            <a:solidFill>
              <a:srgbClr val="1F4E79"/>
            </a:solidFill>
            <a:cs typeface="mohammad bold art 1" pitchFamily="2" charset="-78"/>
          </a:endParaRPr>
        </a:p>
      </dgm:t>
    </dgm:pt>
    <dgm:pt modelId="{70F73E16-E338-4D86-9517-26ADC3767477}" type="parTrans" cxnId="{F1402603-D9CD-4E27-BFCE-0495A3C5729C}">
      <dgm:prSet/>
      <dgm:spPr/>
      <dgm:t>
        <a:bodyPr/>
        <a:lstStyle/>
        <a:p>
          <a:endParaRPr lang="en-US"/>
        </a:p>
      </dgm:t>
    </dgm:pt>
    <dgm:pt modelId="{BD87E9CE-E6A6-4012-B047-77E5E2567A06}" type="sibTrans" cxnId="{F1402603-D9CD-4E27-BFCE-0495A3C5729C}">
      <dgm:prSet/>
      <dgm:spPr/>
      <dgm:t>
        <a:bodyPr/>
        <a:lstStyle/>
        <a:p>
          <a:endParaRPr lang="en-US"/>
        </a:p>
      </dgm:t>
    </dgm:pt>
    <dgm:pt modelId="{3A6F4972-190C-4770-A12E-D63ED1EBC815}">
      <dgm:prSet phldrT="[Text]" custT="1"/>
      <dgm:spPr/>
      <dgm:t>
        <a:bodyPr/>
        <a:lstStyle/>
        <a:p>
          <a:pPr algn="ctr"/>
          <a:r>
            <a:rPr lang="ar-KW" sz="1400" dirty="0">
              <a:solidFill>
                <a:srgbClr val="1F4E79"/>
              </a:solidFill>
              <a:cs typeface="mohammad bold art 1" pitchFamily="2" charset="-78"/>
            </a:rPr>
            <a:t>اخطار الجهة المستضيفة والمدير بقرار الهيئة</a:t>
          </a:r>
          <a:endParaRPr lang="en-US" sz="1400" dirty="0">
            <a:solidFill>
              <a:srgbClr val="1F4E79"/>
            </a:solidFill>
            <a:cs typeface="mohammad bold art 1" pitchFamily="2" charset="-78"/>
          </a:endParaRPr>
        </a:p>
      </dgm:t>
    </dgm:pt>
    <dgm:pt modelId="{6A416692-A1C3-4A4F-B3F7-D88FE60313A8}" type="parTrans" cxnId="{C062543D-05EF-4F4B-A219-14F2F869AA09}">
      <dgm:prSet/>
      <dgm:spPr/>
      <dgm:t>
        <a:bodyPr/>
        <a:lstStyle/>
        <a:p>
          <a:endParaRPr lang="en-US"/>
        </a:p>
      </dgm:t>
    </dgm:pt>
    <dgm:pt modelId="{52B1DDED-9BD4-4BF3-9B51-1D6D9267DB65}" type="sibTrans" cxnId="{C062543D-05EF-4F4B-A219-14F2F869AA09}">
      <dgm:prSet/>
      <dgm:spPr/>
      <dgm:t>
        <a:bodyPr/>
        <a:lstStyle/>
        <a:p>
          <a:endParaRPr lang="en-US"/>
        </a:p>
      </dgm:t>
    </dgm:pt>
    <dgm:pt modelId="{AEFDC016-591B-481E-8D46-7CA98E551A78}">
      <dgm:prSet phldrT="[Text]" custT="1"/>
      <dgm:spPr/>
      <dgm:t>
        <a:bodyPr anchor="ctr"/>
        <a:lstStyle/>
        <a:p>
          <a:pPr algn="ctr"/>
          <a:r>
            <a:rPr lang="ar-KW" sz="1400" dirty="0">
              <a:cs typeface="mohammad bold art 1" pitchFamily="2" charset="-78"/>
            </a:rPr>
            <a:t> </a:t>
          </a:r>
          <a:r>
            <a:rPr lang="ar-KW" sz="1400" dirty="0">
              <a:solidFill>
                <a:srgbClr val="1F4E79"/>
              </a:solidFill>
              <a:cs typeface="mohammad bold art 1" pitchFamily="2" charset="-78"/>
            </a:rPr>
            <a:t>للبت بالطلب من قبل الجهة المستضيفة</a:t>
          </a:r>
          <a:br>
            <a:rPr lang="en-US" sz="1400" dirty="0">
              <a:solidFill>
                <a:srgbClr val="1F4E79"/>
              </a:solidFill>
              <a:cs typeface="mohammad bold art 1" pitchFamily="2" charset="-78"/>
            </a:rPr>
          </a:br>
          <a:r>
            <a:rPr lang="ar-KW" sz="1300" dirty="0">
              <a:solidFill>
                <a:srgbClr val="1F4E79"/>
              </a:solidFill>
              <a:cs typeface="mohammad bold art 1" pitchFamily="2" charset="-78"/>
            </a:rPr>
            <a:t>(قابلة للتمدير لمدة واحدة)</a:t>
          </a:r>
          <a:endParaRPr lang="en-US" sz="1300" dirty="0">
            <a:solidFill>
              <a:srgbClr val="1F4E79"/>
            </a:solidFill>
            <a:cs typeface="mohammad bold art 1" pitchFamily="2" charset="-78"/>
          </a:endParaRPr>
        </a:p>
      </dgm:t>
    </dgm:pt>
    <dgm:pt modelId="{86BAAC35-0A93-48E0-8E68-AE6E4425892F}" type="parTrans" cxnId="{9BE78489-69A9-4E23-9B0C-E3459B48A083}">
      <dgm:prSet/>
      <dgm:spPr/>
      <dgm:t>
        <a:bodyPr/>
        <a:lstStyle/>
        <a:p>
          <a:endParaRPr lang="en-US"/>
        </a:p>
      </dgm:t>
    </dgm:pt>
    <dgm:pt modelId="{E142DE5A-8CD2-4DB1-827E-2253F573269D}" type="sibTrans" cxnId="{9BE78489-69A9-4E23-9B0C-E3459B48A083}">
      <dgm:prSet/>
      <dgm:spPr/>
      <dgm:t>
        <a:bodyPr/>
        <a:lstStyle/>
        <a:p>
          <a:endParaRPr lang="en-US"/>
        </a:p>
      </dgm:t>
    </dgm:pt>
    <dgm:pt modelId="{B0AD322A-018D-4859-A28A-33D631E383F2}">
      <dgm:prSet phldrT="[Text]" custT="1"/>
      <dgm:spPr/>
      <dgm:t>
        <a:bodyPr/>
        <a:lstStyle/>
        <a:p>
          <a:pPr algn="ctr"/>
          <a:r>
            <a:rPr lang="ar-KW" sz="1400" dirty="0">
              <a:solidFill>
                <a:srgbClr val="1F4E79"/>
              </a:solidFill>
              <a:cs typeface="mohammad bold art 1" pitchFamily="2" charset="-78"/>
            </a:rPr>
            <a:t>استيفاء أي نواقص في الطلب</a:t>
          </a:r>
          <a:endParaRPr lang="en-US" sz="1400" dirty="0">
            <a:solidFill>
              <a:srgbClr val="1F4E79"/>
            </a:solidFill>
            <a:cs typeface="mohammad bold art 1" pitchFamily="2" charset="-78"/>
          </a:endParaRPr>
        </a:p>
      </dgm:t>
    </dgm:pt>
    <dgm:pt modelId="{0EDC9566-331F-4CDD-84FB-39420B36EA4B}" type="parTrans" cxnId="{B2B146F3-C10B-452C-AD13-C142A3C63F29}">
      <dgm:prSet/>
      <dgm:spPr/>
      <dgm:t>
        <a:bodyPr/>
        <a:lstStyle/>
        <a:p>
          <a:endParaRPr lang="en-US"/>
        </a:p>
      </dgm:t>
    </dgm:pt>
    <dgm:pt modelId="{3680F838-B033-4B6C-90AA-738BE64E5A42}" type="sibTrans" cxnId="{B2B146F3-C10B-452C-AD13-C142A3C63F29}">
      <dgm:prSet/>
      <dgm:spPr/>
      <dgm:t>
        <a:bodyPr/>
        <a:lstStyle/>
        <a:p>
          <a:endParaRPr lang="en-US"/>
        </a:p>
      </dgm:t>
    </dgm:pt>
    <dgm:pt modelId="{944AD6C0-AEFE-4E64-BD3F-D31D9948B200}" type="pres">
      <dgm:prSet presAssocID="{30325C86-D71B-4272-AD9E-F596993BA09D}" presName="rootnode" presStyleCnt="0">
        <dgm:presLayoutVars>
          <dgm:chMax/>
          <dgm:chPref/>
          <dgm:dir/>
          <dgm:animLvl val="lvl"/>
        </dgm:presLayoutVars>
      </dgm:prSet>
      <dgm:spPr/>
    </dgm:pt>
    <dgm:pt modelId="{0CAE826B-9DB9-4092-B117-9D197DDF21DD}" type="pres">
      <dgm:prSet presAssocID="{52519243-4F71-4AA9-ACCF-42448A578C37}" presName="composite" presStyleCnt="0"/>
      <dgm:spPr/>
    </dgm:pt>
    <dgm:pt modelId="{8ED23854-FA8E-4FE2-BF33-C5DEF7E31202}" type="pres">
      <dgm:prSet presAssocID="{52519243-4F71-4AA9-ACCF-42448A578C37}" presName="LShape" presStyleLbl="alignNode1" presStyleIdx="0" presStyleCnt="7"/>
      <dgm:spPr>
        <a:solidFill>
          <a:srgbClr val="00B0F0"/>
        </a:solidFill>
        <a:ln>
          <a:noFill/>
        </a:ln>
      </dgm:spPr>
    </dgm:pt>
    <dgm:pt modelId="{7CD88552-107A-4FED-B023-E3392040BB72}" type="pres">
      <dgm:prSet presAssocID="{52519243-4F71-4AA9-ACCF-42448A578C37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D6C723BE-CD4F-4BCC-B3C3-E3E06352B405}" type="pres">
      <dgm:prSet presAssocID="{52519243-4F71-4AA9-ACCF-42448A578C37}" presName="Triangle" presStyleLbl="alignNode1" presStyleIdx="1" presStyleCnt="7"/>
      <dgm:spPr>
        <a:solidFill>
          <a:srgbClr val="1F4E79"/>
        </a:solidFill>
        <a:ln>
          <a:noFill/>
        </a:ln>
      </dgm:spPr>
    </dgm:pt>
    <dgm:pt modelId="{A9779F13-2B86-4FAE-9572-BB8F547A776B}" type="pres">
      <dgm:prSet presAssocID="{BD87E9CE-E6A6-4012-B047-77E5E2567A06}" presName="sibTrans" presStyleCnt="0"/>
      <dgm:spPr/>
    </dgm:pt>
    <dgm:pt modelId="{E045DEA3-42DC-4605-B250-3D47F64A9041}" type="pres">
      <dgm:prSet presAssocID="{BD87E9CE-E6A6-4012-B047-77E5E2567A06}" presName="space" presStyleCnt="0"/>
      <dgm:spPr/>
    </dgm:pt>
    <dgm:pt modelId="{3C9F71EB-355B-4AE1-B8F0-D36B8D771547}" type="pres">
      <dgm:prSet presAssocID="{B0AD322A-018D-4859-A28A-33D631E383F2}" presName="composite" presStyleCnt="0"/>
      <dgm:spPr/>
    </dgm:pt>
    <dgm:pt modelId="{D01479EB-503D-47B4-B74B-DD72B82AEAAE}" type="pres">
      <dgm:prSet presAssocID="{B0AD322A-018D-4859-A28A-33D631E383F2}" presName="LShape" presStyleLbl="alignNode1" presStyleIdx="2" presStyleCnt="7"/>
      <dgm:spPr>
        <a:solidFill>
          <a:srgbClr val="00B0F0"/>
        </a:solidFill>
        <a:ln>
          <a:noFill/>
        </a:ln>
      </dgm:spPr>
    </dgm:pt>
    <dgm:pt modelId="{D0DF1A9F-4E69-49B1-B689-C51D623E6059}" type="pres">
      <dgm:prSet presAssocID="{B0AD322A-018D-4859-A28A-33D631E383F2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0F9E3266-C8E5-472B-A487-F99090B0F616}" type="pres">
      <dgm:prSet presAssocID="{B0AD322A-018D-4859-A28A-33D631E383F2}" presName="Triangle" presStyleLbl="alignNode1" presStyleIdx="3" presStyleCnt="7"/>
      <dgm:spPr>
        <a:solidFill>
          <a:srgbClr val="1F4E79"/>
        </a:solidFill>
        <a:ln>
          <a:noFill/>
        </a:ln>
      </dgm:spPr>
    </dgm:pt>
    <dgm:pt modelId="{994481E0-251E-4ADD-B548-9E7131DE426F}" type="pres">
      <dgm:prSet presAssocID="{3680F838-B033-4B6C-90AA-738BE64E5A42}" presName="sibTrans" presStyleCnt="0"/>
      <dgm:spPr/>
    </dgm:pt>
    <dgm:pt modelId="{DC183E34-A74C-4803-A03A-003C3AD769EE}" type="pres">
      <dgm:prSet presAssocID="{3680F838-B033-4B6C-90AA-738BE64E5A42}" presName="space" presStyleCnt="0"/>
      <dgm:spPr/>
    </dgm:pt>
    <dgm:pt modelId="{23321FB7-0EA0-4166-8555-B3950E35CAAD}" type="pres">
      <dgm:prSet presAssocID="{3A6F4972-190C-4770-A12E-D63ED1EBC815}" presName="composite" presStyleCnt="0"/>
      <dgm:spPr/>
    </dgm:pt>
    <dgm:pt modelId="{5D3BE18B-F799-4D7B-BD0D-29D90419B02A}" type="pres">
      <dgm:prSet presAssocID="{3A6F4972-190C-4770-A12E-D63ED1EBC815}" presName="LShape" presStyleLbl="alignNode1" presStyleIdx="4" presStyleCnt="7"/>
      <dgm:spPr>
        <a:solidFill>
          <a:srgbClr val="00B0F0"/>
        </a:solidFill>
        <a:ln>
          <a:noFill/>
        </a:ln>
      </dgm:spPr>
    </dgm:pt>
    <dgm:pt modelId="{4225E6CC-9101-4FE5-A753-6CC16B415F8A}" type="pres">
      <dgm:prSet presAssocID="{3A6F4972-190C-4770-A12E-D63ED1EBC815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7B999053-A727-4088-9C0A-49A3FD1D0B1D}" type="pres">
      <dgm:prSet presAssocID="{3A6F4972-190C-4770-A12E-D63ED1EBC815}" presName="Triangle" presStyleLbl="alignNode1" presStyleIdx="5" presStyleCnt="7"/>
      <dgm:spPr>
        <a:solidFill>
          <a:srgbClr val="1F4E79"/>
        </a:solidFill>
        <a:ln>
          <a:noFill/>
        </a:ln>
      </dgm:spPr>
    </dgm:pt>
    <dgm:pt modelId="{9BA93DDD-60D2-414D-A797-8FA4DECBFCBD}" type="pres">
      <dgm:prSet presAssocID="{52B1DDED-9BD4-4BF3-9B51-1D6D9267DB65}" presName="sibTrans" presStyleCnt="0"/>
      <dgm:spPr/>
    </dgm:pt>
    <dgm:pt modelId="{C796BD4B-51DA-4BF8-B193-571875917CD7}" type="pres">
      <dgm:prSet presAssocID="{52B1DDED-9BD4-4BF3-9B51-1D6D9267DB65}" presName="space" presStyleCnt="0"/>
      <dgm:spPr/>
    </dgm:pt>
    <dgm:pt modelId="{55EEF13F-6692-45E3-B5E4-EFCF4A52A278}" type="pres">
      <dgm:prSet presAssocID="{AEFDC016-591B-481E-8D46-7CA98E551A78}" presName="composite" presStyleCnt="0"/>
      <dgm:spPr/>
    </dgm:pt>
    <dgm:pt modelId="{24BDCF04-2CA8-41BD-BE72-2688974ECB54}" type="pres">
      <dgm:prSet presAssocID="{AEFDC016-591B-481E-8D46-7CA98E551A78}" presName="LShape" presStyleLbl="alignNode1" presStyleIdx="6" presStyleCnt="7"/>
      <dgm:spPr>
        <a:solidFill>
          <a:srgbClr val="00B0F0"/>
        </a:solidFill>
        <a:ln>
          <a:noFill/>
        </a:ln>
      </dgm:spPr>
    </dgm:pt>
    <dgm:pt modelId="{26E1FEBA-F3D6-404A-81CE-84889EAD723F}" type="pres">
      <dgm:prSet presAssocID="{AEFDC016-591B-481E-8D46-7CA98E551A78}" presName="ParentText" presStyleLbl="revTx" presStyleIdx="3" presStyleCnt="4" custLinFactNeighborX="-1454" custLinFactNeighborY="-15476">
        <dgm:presLayoutVars>
          <dgm:chMax val="0"/>
          <dgm:chPref val="0"/>
          <dgm:bulletEnabled val="1"/>
        </dgm:presLayoutVars>
      </dgm:prSet>
      <dgm:spPr/>
    </dgm:pt>
  </dgm:ptLst>
  <dgm:cxnLst>
    <dgm:cxn modelId="{F1402603-D9CD-4E27-BFCE-0495A3C5729C}" srcId="{30325C86-D71B-4272-AD9E-F596993BA09D}" destId="{52519243-4F71-4AA9-ACCF-42448A578C37}" srcOrd="0" destOrd="0" parTransId="{70F73E16-E338-4D86-9517-26ADC3767477}" sibTransId="{BD87E9CE-E6A6-4012-B047-77E5E2567A06}"/>
    <dgm:cxn modelId="{45178A17-9060-47D6-B6A4-2828F5FE3EFB}" type="presOf" srcId="{B0AD322A-018D-4859-A28A-33D631E383F2}" destId="{D0DF1A9F-4E69-49B1-B689-C51D623E6059}" srcOrd="0" destOrd="0" presId="urn:microsoft.com/office/officeart/2009/3/layout/StepUpProcess"/>
    <dgm:cxn modelId="{C062543D-05EF-4F4B-A219-14F2F869AA09}" srcId="{30325C86-D71B-4272-AD9E-F596993BA09D}" destId="{3A6F4972-190C-4770-A12E-D63ED1EBC815}" srcOrd="2" destOrd="0" parTransId="{6A416692-A1C3-4A4F-B3F7-D88FE60313A8}" sibTransId="{52B1DDED-9BD4-4BF3-9B51-1D6D9267DB65}"/>
    <dgm:cxn modelId="{10A4B676-2549-4742-A62F-23BC2F8EF7D9}" type="presOf" srcId="{30325C86-D71B-4272-AD9E-F596993BA09D}" destId="{944AD6C0-AEFE-4E64-BD3F-D31D9948B200}" srcOrd="0" destOrd="0" presId="urn:microsoft.com/office/officeart/2009/3/layout/StepUpProcess"/>
    <dgm:cxn modelId="{9BE78489-69A9-4E23-9B0C-E3459B48A083}" srcId="{30325C86-D71B-4272-AD9E-F596993BA09D}" destId="{AEFDC016-591B-481E-8D46-7CA98E551A78}" srcOrd="3" destOrd="0" parTransId="{86BAAC35-0A93-48E0-8E68-AE6E4425892F}" sibTransId="{E142DE5A-8CD2-4DB1-827E-2253F573269D}"/>
    <dgm:cxn modelId="{A1891A8D-2C4E-4893-AF33-873E9D158806}" type="presOf" srcId="{AEFDC016-591B-481E-8D46-7CA98E551A78}" destId="{26E1FEBA-F3D6-404A-81CE-84889EAD723F}" srcOrd="0" destOrd="0" presId="urn:microsoft.com/office/officeart/2009/3/layout/StepUpProcess"/>
    <dgm:cxn modelId="{E619ADAC-76ED-4460-85FD-01E53E6561F5}" type="presOf" srcId="{52519243-4F71-4AA9-ACCF-42448A578C37}" destId="{7CD88552-107A-4FED-B023-E3392040BB72}" srcOrd="0" destOrd="0" presId="urn:microsoft.com/office/officeart/2009/3/layout/StepUpProcess"/>
    <dgm:cxn modelId="{76D29CCD-1E06-43B6-9DBD-6FFF791CDD84}" type="presOf" srcId="{3A6F4972-190C-4770-A12E-D63ED1EBC815}" destId="{4225E6CC-9101-4FE5-A753-6CC16B415F8A}" srcOrd="0" destOrd="0" presId="urn:microsoft.com/office/officeart/2009/3/layout/StepUpProcess"/>
    <dgm:cxn modelId="{B2B146F3-C10B-452C-AD13-C142A3C63F29}" srcId="{30325C86-D71B-4272-AD9E-F596993BA09D}" destId="{B0AD322A-018D-4859-A28A-33D631E383F2}" srcOrd="1" destOrd="0" parTransId="{0EDC9566-331F-4CDD-84FB-39420B36EA4B}" sibTransId="{3680F838-B033-4B6C-90AA-738BE64E5A42}"/>
    <dgm:cxn modelId="{641708E0-1DEF-46B1-8D7B-F7A2E7D4D261}" type="presParOf" srcId="{944AD6C0-AEFE-4E64-BD3F-D31D9948B200}" destId="{0CAE826B-9DB9-4092-B117-9D197DDF21DD}" srcOrd="0" destOrd="0" presId="urn:microsoft.com/office/officeart/2009/3/layout/StepUpProcess"/>
    <dgm:cxn modelId="{B8C7C3D8-79B9-4506-AFC2-200752204B0F}" type="presParOf" srcId="{0CAE826B-9DB9-4092-B117-9D197DDF21DD}" destId="{8ED23854-FA8E-4FE2-BF33-C5DEF7E31202}" srcOrd="0" destOrd="0" presId="urn:microsoft.com/office/officeart/2009/3/layout/StepUpProcess"/>
    <dgm:cxn modelId="{9F529CE0-93B1-4B8F-A9CA-889CF6AF9B06}" type="presParOf" srcId="{0CAE826B-9DB9-4092-B117-9D197DDF21DD}" destId="{7CD88552-107A-4FED-B023-E3392040BB72}" srcOrd="1" destOrd="0" presId="urn:microsoft.com/office/officeart/2009/3/layout/StepUpProcess"/>
    <dgm:cxn modelId="{0A519E0D-32BB-400A-8329-CA08D07433A5}" type="presParOf" srcId="{0CAE826B-9DB9-4092-B117-9D197DDF21DD}" destId="{D6C723BE-CD4F-4BCC-B3C3-E3E06352B405}" srcOrd="2" destOrd="0" presId="urn:microsoft.com/office/officeart/2009/3/layout/StepUpProcess"/>
    <dgm:cxn modelId="{E1499622-9C44-4039-8831-61BBC09D7C3B}" type="presParOf" srcId="{944AD6C0-AEFE-4E64-BD3F-D31D9948B200}" destId="{A9779F13-2B86-4FAE-9572-BB8F547A776B}" srcOrd="1" destOrd="0" presId="urn:microsoft.com/office/officeart/2009/3/layout/StepUpProcess"/>
    <dgm:cxn modelId="{4C19A7B1-42CC-4F1A-9F11-B3E3A52FE788}" type="presParOf" srcId="{A9779F13-2B86-4FAE-9572-BB8F547A776B}" destId="{E045DEA3-42DC-4605-B250-3D47F64A9041}" srcOrd="0" destOrd="0" presId="urn:microsoft.com/office/officeart/2009/3/layout/StepUpProcess"/>
    <dgm:cxn modelId="{C34BCF1B-C66C-41B7-BA83-983A95296681}" type="presParOf" srcId="{944AD6C0-AEFE-4E64-BD3F-D31D9948B200}" destId="{3C9F71EB-355B-4AE1-B8F0-D36B8D771547}" srcOrd="2" destOrd="0" presId="urn:microsoft.com/office/officeart/2009/3/layout/StepUpProcess"/>
    <dgm:cxn modelId="{07B9343C-A625-44BD-9D1A-6CFFA1D612BE}" type="presParOf" srcId="{3C9F71EB-355B-4AE1-B8F0-D36B8D771547}" destId="{D01479EB-503D-47B4-B74B-DD72B82AEAAE}" srcOrd="0" destOrd="0" presId="urn:microsoft.com/office/officeart/2009/3/layout/StepUpProcess"/>
    <dgm:cxn modelId="{D23F6CFE-2D33-4AFD-A5F2-31975790A0B7}" type="presParOf" srcId="{3C9F71EB-355B-4AE1-B8F0-D36B8D771547}" destId="{D0DF1A9F-4E69-49B1-B689-C51D623E6059}" srcOrd="1" destOrd="0" presId="urn:microsoft.com/office/officeart/2009/3/layout/StepUpProcess"/>
    <dgm:cxn modelId="{925C5BBC-6DB6-45E8-B2BD-F7DFB72D4559}" type="presParOf" srcId="{3C9F71EB-355B-4AE1-B8F0-D36B8D771547}" destId="{0F9E3266-C8E5-472B-A487-F99090B0F616}" srcOrd="2" destOrd="0" presId="urn:microsoft.com/office/officeart/2009/3/layout/StepUpProcess"/>
    <dgm:cxn modelId="{13387143-74A6-4922-8E01-DB4E14E6BEF0}" type="presParOf" srcId="{944AD6C0-AEFE-4E64-BD3F-D31D9948B200}" destId="{994481E0-251E-4ADD-B548-9E7131DE426F}" srcOrd="3" destOrd="0" presId="urn:microsoft.com/office/officeart/2009/3/layout/StepUpProcess"/>
    <dgm:cxn modelId="{C870F14D-C9DC-494B-88BD-A5360D3F24E9}" type="presParOf" srcId="{994481E0-251E-4ADD-B548-9E7131DE426F}" destId="{DC183E34-A74C-4803-A03A-003C3AD769EE}" srcOrd="0" destOrd="0" presId="urn:microsoft.com/office/officeart/2009/3/layout/StepUpProcess"/>
    <dgm:cxn modelId="{029F1DFE-CDB9-4C8D-B539-417C38ABCD7A}" type="presParOf" srcId="{944AD6C0-AEFE-4E64-BD3F-D31D9948B200}" destId="{23321FB7-0EA0-4166-8555-B3950E35CAAD}" srcOrd="4" destOrd="0" presId="urn:microsoft.com/office/officeart/2009/3/layout/StepUpProcess"/>
    <dgm:cxn modelId="{5704D4DA-7603-4912-9587-4480B2617568}" type="presParOf" srcId="{23321FB7-0EA0-4166-8555-B3950E35CAAD}" destId="{5D3BE18B-F799-4D7B-BD0D-29D90419B02A}" srcOrd="0" destOrd="0" presId="urn:microsoft.com/office/officeart/2009/3/layout/StepUpProcess"/>
    <dgm:cxn modelId="{FBE45162-CE71-4497-B224-375FE4574D3A}" type="presParOf" srcId="{23321FB7-0EA0-4166-8555-B3950E35CAAD}" destId="{4225E6CC-9101-4FE5-A753-6CC16B415F8A}" srcOrd="1" destOrd="0" presId="urn:microsoft.com/office/officeart/2009/3/layout/StepUpProcess"/>
    <dgm:cxn modelId="{2ABCDA20-31CA-4333-BDCD-629AC38F15C5}" type="presParOf" srcId="{23321FB7-0EA0-4166-8555-B3950E35CAAD}" destId="{7B999053-A727-4088-9C0A-49A3FD1D0B1D}" srcOrd="2" destOrd="0" presId="urn:microsoft.com/office/officeart/2009/3/layout/StepUpProcess"/>
    <dgm:cxn modelId="{92BC671E-612D-4B6A-9D81-CA494B8A9B81}" type="presParOf" srcId="{944AD6C0-AEFE-4E64-BD3F-D31D9948B200}" destId="{9BA93DDD-60D2-414D-A797-8FA4DECBFCBD}" srcOrd="5" destOrd="0" presId="urn:microsoft.com/office/officeart/2009/3/layout/StepUpProcess"/>
    <dgm:cxn modelId="{ADE451B7-DA8C-43EA-A886-1C92D51F0514}" type="presParOf" srcId="{9BA93DDD-60D2-414D-A797-8FA4DECBFCBD}" destId="{C796BD4B-51DA-4BF8-B193-571875917CD7}" srcOrd="0" destOrd="0" presId="urn:microsoft.com/office/officeart/2009/3/layout/StepUpProcess"/>
    <dgm:cxn modelId="{210A45E7-8936-4B8E-9998-4895F23F0446}" type="presParOf" srcId="{944AD6C0-AEFE-4E64-BD3F-D31D9948B200}" destId="{55EEF13F-6692-45E3-B5E4-EFCF4A52A278}" srcOrd="6" destOrd="0" presId="urn:microsoft.com/office/officeart/2009/3/layout/StepUpProcess"/>
    <dgm:cxn modelId="{F9C25639-2E0C-48AF-BEBB-E91E5FFA67AA}" type="presParOf" srcId="{55EEF13F-6692-45E3-B5E4-EFCF4A52A278}" destId="{24BDCF04-2CA8-41BD-BE72-2688974ECB54}" srcOrd="0" destOrd="0" presId="urn:microsoft.com/office/officeart/2009/3/layout/StepUpProcess"/>
    <dgm:cxn modelId="{040EE7EF-2854-4E90-96FF-62DF3FB74370}" type="presParOf" srcId="{55EEF13F-6692-45E3-B5E4-EFCF4A52A278}" destId="{26E1FEBA-F3D6-404A-81CE-84889EAD723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0325C86-D71B-4272-AD9E-F596993BA09D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519243-4F71-4AA9-ACCF-42448A578C37}">
      <dgm:prSet phldrT="[Text]" custT="1"/>
      <dgm:spPr/>
      <dgm:t>
        <a:bodyPr/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kern="1200" dirty="0">
              <a:solidFill>
                <a:srgbClr val="1F4E79"/>
              </a:solidFill>
              <a:latin typeface="Calibri" panose="020F0502020204030204"/>
              <a:ea typeface="+mn-ea"/>
              <a:cs typeface="mohammad bold art 1" pitchFamily="2" charset="-78"/>
            </a:rPr>
            <a:t>يلتزم الشخص المروج بأخطار الهيئة بأي أخطاء يرتكبها أثناء تأدية مهامه</a:t>
          </a:r>
          <a:endParaRPr lang="en-US" sz="1200" kern="1200" dirty="0">
            <a:solidFill>
              <a:srgbClr val="1F4E79"/>
            </a:solidFill>
            <a:latin typeface="Calibri" panose="020F0502020204030204"/>
            <a:ea typeface="+mn-ea"/>
            <a:cs typeface="mohammad bold art 1" pitchFamily="2" charset="-78"/>
          </a:endParaRPr>
        </a:p>
      </dgm:t>
    </dgm:pt>
    <dgm:pt modelId="{70F73E16-E338-4D86-9517-26ADC3767477}" type="parTrans" cxnId="{F1402603-D9CD-4E27-BFCE-0495A3C5729C}">
      <dgm:prSet/>
      <dgm:spPr/>
      <dgm:t>
        <a:bodyPr/>
        <a:lstStyle/>
        <a:p>
          <a:endParaRPr lang="en-US"/>
        </a:p>
      </dgm:t>
    </dgm:pt>
    <dgm:pt modelId="{BD87E9CE-E6A6-4012-B047-77E5E2567A06}" type="sibTrans" cxnId="{F1402603-D9CD-4E27-BFCE-0495A3C5729C}">
      <dgm:prSet/>
      <dgm:spPr/>
      <dgm:t>
        <a:bodyPr/>
        <a:lstStyle/>
        <a:p>
          <a:endParaRPr lang="en-US"/>
        </a:p>
      </dgm:t>
    </dgm:pt>
    <dgm:pt modelId="{3A6F4972-190C-4770-A12E-D63ED1EBC815}">
      <dgm:prSet phldrT="[Text]" custT="1"/>
      <dgm:spPr/>
      <dgm:t>
        <a:bodyPr/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kern="1200" dirty="0">
              <a:solidFill>
                <a:srgbClr val="1F4E79"/>
              </a:solidFill>
              <a:latin typeface="Calibri" panose="020F0502020204030204"/>
              <a:ea typeface="+mn-ea"/>
              <a:cs typeface="mohammad bold art 1" pitchFamily="2" charset="-78"/>
            </a:rPr>
            <a:t>يلتزم المدير بأخطار الهيئة بأي تغييرات أو أخطاء تطرأ على البيانات الواردة في طلب التسجيل البيني</a:t>
          </a:r>
          <a:endParaRPr lang="en-US" sz="1200" kern="1200" dirty="0">
            <a:solidFill>
              <a:srgbClr val="1F4E79"/>
            </a:solidFill>
            <a:latin typeface="Calibri" panose="020F0502020204030204"/>
            <a:ea typeface="+mn-ea"/>
            <a:cs typeface="mohammad bold art 1" pitchFamily="2" charset="-78"/>
          </a:endParaRPr>
        </a:p>
      </dgm:t>
    </dgm:pt>
    <dgm:pt modelId="{6A416692-A1C3-4A4F-B3F7-D88FE60313A8}" type="parTrans" cxnId="{C062543D-05EF-4F4B-A219-14F2F869AA09}">
      <dgm:prSet/>
      <dgm:spPr/>
      <dgm:t>
        <a:bodyPr/>
        <a:lstStyle/>
        <a:p>
          <a:endParaRPr lang="en-US"/>
        </a:p>
      </dgm:t>
    </dgm:pt>
    <dgm:pt modelId="{52B1DDED-9BD4-4BF3-9B51-1D6D9267DB65}" type="sibTrans" cxnId="{C062543D-05EF-4F4B-A219-14F2F869AA09}">
      <dgm:prSet/>
      <dgm:spPr/>
      <dgm:t>
        <a:bodyPr/>
        <a:lstStyle/>
        <a:p>
          <a:endParaRPr lang="en-US"/>
        </a:p>
      </dgm:t>
    </dgm:pt>
    <dgm:pt modelId="{AEFDC016-591B-481E-8D46-7CA98E551A78}">
      <dgm:prSet phldrT="[Text]" custT="1"/>
      <dgm:spPr/>
      <dgm:t>
        <a:bodyPr anchor="ctr"/>
        <a:lstStyle/>
        <a:p>
          <a:pPr algn="ctr" rtl="1"/>
          <a:r>
            <a:rPr lang="ar-KW" sz="1200" dirty="0">
              <a:solidFill>
                <a:srgbClr val="1F4E79"/>
              </a:solidFill>
              <a:cs typeface="mohammad bold art 1" pitchFamily="2" charset="-78"/>
            </a:rPr>
            <a:t>يلتزم الشخص المروج بتقديم </a:t>
          </a:r>
          <a:r>
            <a:rPr lang="ar-SA" sz="1200" dirty="0">
              <a:solidFill>
                <a:srgbClr val="1F4E79"/>
              </a:solidFill>
              <a:cs typeface="mohammad bold art 1" pitchFamily="2" charset="-78"/>
            </a:rPr>
            <a:t>تقديم تقرير</a:t>
          </a:r>
          <a:r>
            <a:rPr lang="ar-KW" sz="1200" dirty="0">
              <a:solidFill>
                <a:srgbClr val="1F4E79"/>
              </a:solidFill>
              <a:cs typeface="mohammad bold art 1" pitchFamily="2" charset="-78"/>
            </a:rPr>
            <a:t> </a:t>
          </a:r>
          <a:r>
            <a:rPr lang="ar-SA" sz="1200" dirty="0">
              <a:solidFill>
                <a:srgbClr val="1F4E79"/>
              </a:solidFill>
              <a:cs typeface="mohammad bold art 1" pitchFamily="2" charset="-78"/>
            </a:rPr>
            <a:t>نتائج الاكتتاب/الاشتراك في </a:t>
          </a:r>
          <a:r>
            <a:rPr lang="ar-SA" sz="1200" u="sng" dirty="0">
              <a:solidFill>
                <a:srgbClr val="B39019"/>
              </a:solidFill>
              <a:cs typeface="mohammad bold art 1" pitchFamily="2" charset="-78"/>
            </a:rPr>
            <a:t>الصندوق البيني</a:t>
          </a:r>
          <a:r>
            <a:rPr lang="ar-SA" sz="1200" dirty="0">
              <a:solidFill>
                <a:srgbClr val="B39019"/>
              </a:solidFill>
              <a:cs typeface="mohammad bold art 1" pitchFamily="2" charset="-78"/>
            </a:rPr>
            <a:t> </a:t>
          </a:r>
          <a:r>
            <a:rPr lang="ar-KW" sz="1200" dirty="0">
              <a:solidFill>
                <a:srgbClr val="1F4E79"/>
              </a:solidFill>
              <a:cs typeface="mohammad bold art 1" pitchFamily="2" charset="-78"/>
            </a:rPr>
            <a:t>للهيئة</a:t>
          </a:r>
          <a:endParaRPr lang="en-US" sz="1200" dirty="0">
            <a:solidFill>
              <a:srgbClr val="1F4E79"/>
            </a:solidFill>
            <a:cs typeface="mohammad bold art 1" pitchFamily="2" charset="-78"/>
          </a:endParaRPr>
        </a:p>
      </dgm:t>
    </dgm:pt>
    <dgm:pt modelId="{86BAAC35-0A93-48E0-8E68-AE6E4425892F}" type="parTrans" cxnId="{9BE78489-69A9-4E23-9B0C-E3459B48A083}">
      <dgm:prSet/>
      <dgm:spPr/>
      <dgm:t>
        <a:bodyPr/>
        <a:lstStyle/>
        <a:p>
          <a:endParaRPr lang="en-US"/>
        </a:p>
      </dgm:t>
    </dgm:pt>
    <dgm:pt modelId="{E142DE5A-8CD2-4DB1-827E-2253F573269D}" type="sibTrans" cxnId="{9BE78489-69A9-4E23-9B0C-E3459B48A083}">
      <dgm:prSet/>
      <dgm:spPr/>
      <dgm:t>
        <a:bodyPr/>
        <a:lstStyle/>
        <a:p>
          <a:endParaRPr lang="en-US"/>
        </a:p>
      </dgm:t>
    </dgm:pt>
    <dgm:pt modelId="{B0AD322A-018D-4859-A28A-33D631E383F2}">
      <dgm:prSet phldrT="[Text]" custT="1"/>
      <dgm:spPr/>
      <dgm:t>
        <a:bodyPr/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kern="1200" dirty="0">
              <a:solidFill>
                <a:srgbClr val="1F4E79"/>
              </a:solidFill>
              <a:latin typeface="Calibri" panose="020F0502020204030204"/>
              <a:ea typeface="+mn-ea"/>
              <a:cs typeface="mohammad bold art 1" pitchFamily="2" charset="-78"/>
            </a:rPr>
            <a:t>يلتزم مدير الصندوق بأخطار الهيئة والجهة المستضيفة بأي تغييرات تطرأ على بيانات سجل المنتجات المالية</a:t>
          </a:r>
          <a:endParaRPr lang="en-US" sz="1200" kern="1200" dirty="0">
            <a:solidFill>
              <a:srgbClr val="1F4E79"/>
            </a:solidFill>
            <a:latin typeface="Calibri" panose="020F0502020204030204"/>
            <a:ea typeface="+mn-ea"/>
            <a:cs typeface="mohammad bold art 1" pitchFamily="2" charset="-78"/>
          </a:endParaRPr>
        </a:p>
      </dgm:t>
    </dgm:pt>
    <dgm:pt modelId="{0EDC9566-331F-4CDD-84FB-39420B36EA4B}" type="parTrans" cxnId="{B2B146F3-C10B-452C-AD13-C142A3C63F29}">
      <dgm:prSet/>
      <dgm:spPr/>
      <dgm:t>
        <a:bodyPr/>
        <a:lstStyle/>
        <a:p>
          <a:endParaRPr lang="en-US"/>
        </a:p>
      </dgm:t>
    </dgm:pt>
    <dgm:pt modelId="{3680F838-B033-4B6C-90AA-738BE64E5A42}" type="sibTrans" cxnId="{B2B146F3-C10B-452C-AD13-C142A3C63F29}">
      <dgm:prSet/>
      <dgm:spPr/>
      <dgm:t>
        <a:bodyPr/>
        <a:lstStyle/>
        <a:p>
          <a:endParaRPr lang="en-US"/>
        </a:p>
      </dgm:t>
    </dgm:pt>
    <dgm:pt modelId="{8B59294F-F9B4-4E93-BA20-A6C2C5396171}">
      <dgm:prSet/>
      <dgm:spPr/>
      <dgm:t>
        <a:bodyPr/>
        <a:lstStyle/>
        <a:p>
          <a:endParaRPr lang="en-US"/>
        </a:p>
      </dgm:t>
    </dgm:pt>
    <dgm:pt modelId="{B6003EE6-9971-40AA-AA09-3208D8ED9AA4}" type="parTrans" cxnId="{B7A844A0-1AAE-4AF9-B890-94F40FA2DEAB}">
      <dgm:prSet/>
      <dgm:spPr/>
      <dgm:t>
        <a:bodyPr/>
        <a:lstStyle/>
        <a:p>
          <a:endParaRPr lang="en-US"/>
        </a:p>
      </dgm:t>
    </dgm:pt>
    <dgm:pt modelId="{55E9D3D3-887C-49B3-893F-EB80014E7D44}" type="sibTrans" cxnId="{B7A844A0-1AAE-4AF9-B890-94F40FA2DEAB}">
      <dgm:prSet/>
      <dgm:spPr/>
      <dgm:t>
        <a:bodyPr/>
        <a:lstStyle/>
        <a:p>
          <a:endParaRPr lang="en-US"/>
        </a:p>
      </dgm:t>
    </dgm:pt>
    <dgm:pt modelId="{34C6A4D0-4909-495D-8F0C-73D9E324B0F2}">
      <dgm:prSet phldrT="[Text]" custT="1"/>
      <dgm:spPr/>
      <dgm:t>
        <a:bodyPr anchor="ctr"/>
        <a:lstStyle/>
        <a:p>
          <a:pPr rtl="1"/>
          <a:r>
            <a:rPr lang="ar-KW" sz="1200" dirty="0">
              <a:solidFill>
                <a:srgbClr val="1F4E79"/>
              </a:solidFill>
              <a:cs typeface="mohammad bold art 1" pitchFamily="2" charset="-78"/>
            </a:rPr>
            <a:t>يلتزم الشخص المروج  بإخطار الهيئة خلال خمسة عشر يوم عمل من إتمام عملية نقل الملكية </a:t>
          </a:r>
          <a:endParaRPr lang="en-US" sz="1200" dirty="0">
            <a:solidFill>
              <a:srgbClr val="1F4E79"/>
            </a:solidFill>
            <a:cs typeface="mohammad bold art 1" pitchFamily="2" charset="-78"/>
          </a:endParaRPr>
        </a:p>
        <a:p>
          <a:pPr rtl="1"/>
          <a:endParaRPr lang="en-US" sz="1100" dirty="0">
            <a:solidFill>
              <a:srgbClr val="1F4E79"/>
            </a:solidFill>
            <a:cs typeface="mohammad bold art 1" pitchFamily="2" charset="-78"/>
          </a:endParaRPr>
        </a:p>
      </dgm:t>
    </dgm:pt>
    <dgm:pt modelId="{4EAA49A0-B3EB-47A7-B0EC-DC092C4007A5}" type="parTrans" cxnId="{13AFB6CD-9EB6-428F-8576-4E21F15D02D2}">
      <dgm:prSet/>
      <dgm:spPr/>
      <dgm:t>
        <a:bodyPr/>
        <a:lstStyle/>
        <a:p>
          <a:endParaRPr lang="en-US"/>
        </a:p>
      </dgm:t>
    </dgm:pt>
    <dgm:pt modelId="{5F3CED53-81D5-4CD2-9942-8DB2C97E680F}" type="sibTrans" cxnId="{13AFB6CD-9EB6-428F-8576-4E21F15D02D2}">
      <dgm:prSet/>
      <dgm:spPr/>
      <dgm:t>
        <a:bodyPr/>
        <a:lstStyle/>
        <a:p>
          <a:endParaRPr lang="en-US"/>
        </a:p>
      </dgm:t>
    </dgm:pt>
    <dgm:pt modelId="{944AD6C0-AEFE-4E64-BD3F-D31D9948B200}" type="pres">
      <dgm:prSet presAssocID="{30325C86-D71B-4272-AD9E-F596993BA09D}" presName="rootnode" presStyleCnt="0">
        <dgm:presLayoutVars>
          <dgm:chMax/>
          <dgm:chPref/>
          <dgm:dir/>
          <dgm:animLvl val="lvl"/>
        </dgm:presLayoutVars>
      </dgm:prSet>
      <dgm:spPr/>
    </dgm:pt>
    <dgm:pt modelId="{0CAE826B-9DB9-4092-B117-9D197DDF21DD}" type="pres">
      <dgm:prSet presAssocID="{52519243-4F71-4AA9-ACCF-42448A578C37}" presName="composite" presStyleCnt="0"/>
      <dgm:spPr/>
    </dgm:pt>
    <dgm:pt modelId="{8ED23854-FA8E-4FE2-BF33-C5DEF7E31202}" type="pres">
      <dgm:prSet presAssocID="{52519243-4F71-4AA9-ACCF-42448A578C37}" presName="LShape" presStyleLbl="alignNode1" presStyleIdx="0" presStyleCnt="11"/>
      <dgm:spPr>
        <a:solidFill>
          <a:srgbClr val="00B0F0"/>
        </a:solidFill>
      </dgm:spPr>
    </dgm:pt>
    <dgm:pt modelId="{7CD88552-107A-4FED-B023-E3392040BB72}" type="pres">
      <dgm:prSet presAssocID="{52519243-4F71-4AA9-ACCF-42448A578C37}" presName="ParentText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D6C723BE-CD4F-4BCC-B3C3-E3E06352B405}" type="pres">
      <dgm:prSet presAssocID="{52519243-4F71-4AA9-ACCF-42448A578C37}" presName="Triangle" presStyleLbl="alignNode1" presStyleIdx="1" presStyleCnt="11"/>
      <dgm:spPr>
        <a:solidFill>
          <a:srgbClr val="1F4E79"/>
        </a:solidFill>
        <a:ln>
          <a:noFill/>
        </a:ln>
      </dgm:spPr>
    </dgm:pt>
    <dgm:pt modelId="{A9779F13-2B86-4FAE-9572-BB8F547A776B}" type="pres">
      <dgm:prSet presAssocID="{BD87E9CE-E6A6-4012-B047-77E5E2567A06}" presName="sibTrans" presStyleCnt="0"/>
      <dgm:spPr/>
    </dgm:pt>
    <dgm:pt modelId="{E045DEA3-42DC-4605-B250-3D47F64A9041}" type="pres">
      <dgm:prSet presAssocID="{BD87E9CE-E6A6-4012-B047-77E5E2567A06}" presName="space" presStyleCnt="0"/>
      <dgm:spPr/>
    </dgm:pt>
    <dgm:pt modelId="{3C9F71EB-355B-4AE1-B8F0-D36B8D771547}" type="pres">
      <dgm:prSet presAssocID="{B0AD322A-018D-4859-A28A-33D631E383F2}" presName="composite" presStyleCnt="0"/>
      <dgm:spPr/>
    </dgm:pt>
    <dgm:pt modelId="{D01479EB-503D-47B4-B74B-DD72B82AEAAE}" type="pres">
      <dgm:prSet presAssocID="{B0AD322A-018D-4859-A28A-33D631E383F2}" presName="LShape" presStyleLbl="alignNode1" presStyleIdx="2" presStyleCnt="11"/>
      <dgm:spPr>
        <a:solidFill>
          <a:srgbClr val="00B0F0"/>
        </a:solidFill>
      </dgm:spPr>
    </dgm:pt>
    <dgm:pt modelId="{D0DF1A9F-4E69-49B1-B689-C51D623E6059}" type="pres">
      <dgm:prSet presAssocID="{B0AD322A-018D-4859-A28A-33D631E383F2}" presName="ParentText" presStyleLbl="revTx" presStyleIdx="1" presStyleCnt="6" custScaleX="110344">
        <dgm:presLayoutVars>
          <dgm:chMax val="0"/>
          <dgm:chPref val="0"/>
          <dgm:bulletEnabled val="1"/>
        </dgm:presLayoutVars>
      </dgm:prSet>
      <dgm:spPr/>
    </dgm:pt>
    <dgm:pt modelId="{0F9E3266-C8E5-472B-A487-F99090B0F616}" type="pres">
      <dgm:prSet presAssocID="{B0AD322A-018D-4859-A28A-33D631E383F2}" presName="Triangle" presStyleLbl="alignNode1" presStyleIdx="3" presStyleCnt="11"/>
      <dgm:spPr>
        <a:solidFill>
          <a:srgbClr val="1F4E79"/>
        </a:solidFill>
        <a:ln>
          <a:noFill/>
        </a:ln>
      </dgm:spPr>
    </dgm:pt>
    <dgm:pt modelId="{994481E0-251E-4ADD-B548-9E7131DE426F}" type="pres">
      <dgm:prSet presAssocID="{3680F838-B033-4B6C-90AA-738BE64E5A42}" presName="sibTrans" presStyleCnt="0"/>
      <dgm:spPr/>
    </dgm:pt>
    <dgm:pt modelId="{DC183E34-A74C-4803-A03A-003C3AD769EE}" type="pres">
      <dgm:prSet presAssocID="{3680F838-B033-4B6C-90AA-738BE64E5A42}" presName="space" presStyleCnt="0"/>
      <dgm:spPr/>
    </dgm:pt>
    <dgm:pt modelId="{23321FB7-0EA0-4166-8555-B3950E35CAAD}" type="pres">
      <dgm:prSet presAssocID="{3A6F4972-190C-4770-A12E-D63ED1EBC815}" presName="composite" presStyleCnt="0"/>
      <dgm:spPr/>
    </dgm:pt>
    <dgm:pt modelId="{5D3BE18B-F799-4D7B-BD0D-29D90419B02A}" type="pres">
      <dgm:prSet presAssocID="{3A6F4972-190C-4770-A12E-D63ED1EBC815}" presName="LShape" presStyleLbl="alignNode1" presStyleIdx="4" presStyleCnt="11"/>
      <dgm:spPr>
        <a:solidFill>
          <a:srgbClr val="00B0F0"/>
        </a:solidFill>
      </dgm:spPr>
    </dgm:pt>
    <dgm:pt modelId="{4225E6CC-9101-4FE5-A753-6CC16B415F8A}" type="pres">
      <dgm:prSet presAssocID="{3A6F4972-190C-4770-A12E-D63ED1EBC815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7B999053-A727-4088-9C0A-49A3FD1D0B1D}" type="pres">
      <dgm:prSet presAssocID="{3A6F4972-190C-4770-A12E-D63ED1EBC815}" presName="Triangle" presStyleLbl="alignNode1" presStyleIdx="5" presStyleCnt="11"/>
      <dgm:spPr>
        <a:solidFill>
          <a:srgbClr val="1F4E79"/>
        </a:solidFill>
        <a:ln>
          <a:noFill/>
        </a:ln>
      </dgm:spPr>
    </dgm:pt>
    <dgm:pt modelId="{9BA93DDD-60D2-414D-A797-8FA4DECBFCBD}" type="pres">
      <dgm:prSet presAssocID="{52B1DDED-9BD4-4BF3-9B51-1D6D9267DB65}" presName="sibTrans" presStyleCnt="0"/>
      <dgm:spPr/>
    </dgm:pt>
    <dgm:pt modelId="{C796BD4B-51DA-4BF8-B193-571875917CD7}" type="pres">
      <dgm:prSet presAssocID="{52B1DDED-9BD4-4BF3-9B51-1D6D9267DB65}" presName="space" presStyleCnt="0"/>
      <dgm:spPr/>
    </dgm:pt>
    <dgm:pt modelId="{55EEF13F-6692-45E3-B5E4-EFCF4A52A278}" type="pres">
      <dgm:prSet presAssocID="{AEFDC016-591B-481E-8D46-7CA98E551A78}" presName="composite" presStyleCnt="0"/>
      <dgm:spPr/>
    </dgm:pt>
    <dgm:pt modelId="{24BDCF04-2CA8-41BD-BE72-2688974ECB54}" type="pres">
      <dgm:prSet presAssocID="{AEFDC016-591B-481E-8D46-7CA98E551A78}" presName="LShape" presStyleLbl="alignNode1" presStyleIdx="6" presStyleCnt="11"/>
      <dgm:spPr>
        <a:solidFill>
          <a:srgbClr val="00B0F0"/>
        </a:solidFill>
      </dgm:spPr>
    </dgm:pt>
    <dgm:pt modelId="{26E1FEBA-F3D6-404A-81CE-84889EAD723F}" type="pres">
      <dgm:prSet presAssocID="{AEFDC016-591B-481E-8D46-7CA98E551A78}" presName="ParentText" presStyleLbl="revTx" presStyleIdx="3" presStyleCnt="6" custScaleX="106998" custLinFactNeighborX="3015" custLinFactNeighborY="-13701">
        <dgm:presLayoutVars>
          <dgm:chMax val="0"/>
          <dgm:chPref val="0"/>
          <dgm:bulletEnabled val="1"/>
        </dgm:presLayoutVars>
      </dgm:prSet>
      <dgm:spPr/>
    </dgm:pt>
    <dgm:pt modelId="{7886878D-32A4-4713-B861-C63F774BB385}" type="pres">
      <dgm:prSet presAssocID="{AEFDC016-591B-481E-8D46-7CA98E551A78}" presName="Triangle" presStyleLbl="alignNode1" presStyleIdx="7" presStyleCnt="11"/>
      <dgm:spPr>
        <a:solidFill>
          <a:srgbClr val="1F4E79"/>
        </a:solidFill>
        <a:ln>
          <a:noFill/>
        </a:ln>
      </dgm:spPr>
    </dgm:pt>
    <dgm:pt modelId="{38DA0B1A-CAFF-414D-9693-693A7663B8ED}" type="pres">
      <dgm:prSet presAssocID="{E142DE5A-8CD2-4DB1-827E-2253F573269D}" presName="sibTrans" presStyleCnt="0"/>
      <dgm:spPr/>
    </dgm:pt>
    <dgm:pt modelId="{D34D6A1B-1CEC-4EE1-B019-79C0CE0903A5}" type="pres">
      <dgm:prSet presAssocID="{E142DE5A-8CD2-4DB1-827E-2253F573269D}" presName="space" presStyleCnt="0"/>
      <dgm:spPr/>
    </dgm:pt>
    <dgm:pt modelId="{6B8F6A11-3692-4CCC-AEA2-E4B72EEE0DDC}" type="pres">
      <dgm:prSet presAssocID="{8B59294F-F9B4-4E93-BA20-A6C2C5396171}" presName="composite" presStyleCnt="0"/>
      <dgm:spPr/>
    </dgm:pt>
    <dgm:pt modelId="{A18EA9AB-8F2F-4296-87F5-958A384F6CB5}" type="pres">
      <dgm:prSet presAssocID="{8B59294F-F9B4-4E93-BA20-A6C2C5396171}" presName="LShape" presStyleLbl="alignNode1" presStyleIdx="8" presStyleCnt="11"/>
      <dgm:spPr>
        <a:solidFill>
          <a:srgbClr val="00B0F0"/>
        </a:solidFill>
      </dgm:spPr>
    </dgm:pt>
    <dgm:pt modelId="{883385AB-1BFC-4A72-A6E6-4BDEF815B5B8}" type="pres">
      <dgm:prSet presAssocID="{8B59294F-F9B4-4E93-BA20-A6C2C5396171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C9C002B1-48B3-4A13-8853-C1B15E2F23B6}" type="pres">
      <dgm:prSet presAssocID="{8B59294F-F9B4-4E93-BA20-A6C2C5396171}" presName="Triangle" presStyleLbl="alignNode1" presStyleIdx="9" presStyleCnt="11"/>
      <dgm:spPr>
        <a:solidFill>
          <a:srgbClr val="1F4E79"/>
        </a:solidFill>
        <a:ln>
          <a:noFill/>
        </a:ln>
      </dgm:spPr>
    </dgm:pt>
    <dgm:pt modelId="{FCDFF5CA-6204-4710-9DC4-8E3311CF6F57}" type="pres">
      <dgm:prSet presAssocID="{55E9D3D3-887C-49B3-893F-EB80014E7D44}" presName="sibTrans" presStyleCnt="0"/>
      <dgm:spPr/>
    </dgm:pt>
    <dgm:pt modelId="{502E20F8-7284-4998-814F-D9AD9A69D919}" type="pres">
      <dgm:prSet presAssocID="{55E9D3D3-887C-49B3-893F-EB80014E7D44}" presName="space" presStyleCnt="0"/>
      <dgm:spPr/>
    </dgm:pt>
    <dgm:pt modelId="{E89D7A98-D128-436C-80C8-0652B9B86A4B}" type="pres">
      <dgm:prSet presAssocID="{34C6A4D0-4909-495D-8F0C-73D9E324B0F2}" presName="composite" presStyleCnt="0"/>
      <dgm:spPr/>
    </dgm:pt>
    <dgm:pt modelId="{7156F68B-45E7-4664-8357-B38550C69A27}" type="pres">
      <dgm:prSet presAssocID="{34C6A4D0-4909-495D-8F0C-73D9E324B0F2}" presName="LShape" presStyleLbl="alignNode1" presStyleIdx="10" presStyleCnt="11" custLinFactY="100000" custLinFactNeighborX="-41568" custLinFactNeighborY="143863"/>
      <dgm:spPr>
        <a:solidFill>
          <a:schemeClr val="bg1"/>
        </a:solidFill>
        <a:ln>
          <a:solidFill>
            <a:schemeClr val="bg1"/>
          </a:solidFill>
        </a:ln>
      </dgm:spPr>
    </dgm:pt>
    <dgm:pt modelId="{01F959DB-05BF-4C56-B012-6900D1D00E1E}" type="pres">
      <dgm:prSet presAssocID="{34C6A4D0-4909-495D-8F0C-73D9E324B0F2}" presName="ParentText" presStyleLbl="revTx" presStyleIdx="5" presStyleCnt="6" custScaleX="104779" custLinFactX="-21606" custLinFactNeighborX="-100000" custLinFactNeighborY="40356">
        <dgm:presLayoutVars>
          <dgm:chMax val="0"/>
          <dgm:chPref val="0"/>
          <dgm:bulletEnabled val="1"/>
        </dgm:presLayoutVars>
      </dgm:prSet>
      <dgm:spPr/>
    </dgm:pt>
  </dgm:ptLst>
  <dgm:cxnLst>
    <dgm:cxn modelId="{F1402603-D9CD-4E27-BFCE-0495A3C5729C}" srcId="{30325C86-D71B-4272-AD9E-F596993BA09D}" destId="{52519243-4F71-4AA9-ACCF-42448A578C37}" srcOrd="0" destOrd="0" parTransId="{70F73E16-E338-4D86-9517-26ADC3767477}" sibTransId="{BD87E9CE-E6A6-4012-B047-77E5E2567A06}"/>
    <dgm:cxn modelId="{60ED3D14-11EE-4227-A582-01FCBED1CFAD}" type="presOf" srcId="{8B59294F-F9B4-4E93-BA20-A6C2C5396171}" destId="{883385AB-1BFC-4A72-A6E6-4BDEF815B5B8}" srcOrd="0" destOrd="0" presId="urn:microsoft.com/office/officeart/2009/3/layout/StepUpProcess"/>
    <dgm:cxn modelId="{45178A17-9060-47D6-B6A4-2828F5FE3EFB}" type="presOf" srcId="{B0AD322A-018D-4859-A28A-33D631E383F2}" destId="{D0DF1A9F-4E69-49B1-B689-C51D623E6059}" srcOrd="0" destOrd="0" presId="urn:microsoft.com/office/officeart/2009/3/layout/StepUpProcess"/>
    <dgm:cxn modelId="{C062543D-05EF-4F4B-A219-14F2F869AA09}" srcId="{30325C86-D71B-4272-AD9E-F596993BA09D}" destId="{3A6F4972-190C-4770-A12E-D63ED1EBC815}" srcOrd="2" destOrd="0" parTransId="{6A416692-A1C3-4A4F-B3F7-D88FE60313A8}" sibTransId="{52B1DDED-9BD4-4BF3-9B51-1D6D9267DB65}"/>
    <dgm:cxn modelId="{51311561-0CD3-4AAB-A851-C15739331CB7}" type="presOf" srcId="{34C6A4D0-4909-495D-8F0C-73D9E324B0F2}" destId="{01F959DB-05BF-4C56-B012-6900D1D00E1E}" srcOrd="0" destOrd="0" presId="urn:microsoft.com/office/officeart/2009/3/layout/StepUpProcess"/>
    <dgm:cxn modelId="{10A4B676-2549-4742-A62F-23BC2F8EF7D9}" type="presOf" srcId="{30325C86-D71B-4272-AD9E-F596993BA09D}" destId="{944AD6C0-AEFE-4E64-BD3F-D31D9948B200}" srcOrd="0" destOrd="0" presId="urn:microsoft.com/office/officeart/2009/3/layout/StepUpProcess"/>
    <dgm:cxn modelId="{9BE78489-69A9-4E23-9B0C-E3459B48A083}" srcId="{30325C86-D71B-4272-AD9E-F596993BA09D}" destId="{AEFDC016-591B-481E-8D46-7CA98E551A78}" srcOrd="3" destOrd="0" parTransId="{86BAAC35-0A93-48E0-8E68-AE6E4425892F}" sibTransId="{E142DE5A-8CD2-4DB1-827E-2253F573269D}"/>
    <dgm:cxn modelId="{A1891A8D-2C4E-4893-AF33-873E9D158806}" type="presOf" srcId="{AEFDC016-591B-481E-8D46-7CA98E551A78}" destId="{26E1FEBA-F3D6-404A-81CE-84889EAD723F}" srcOrd="0" destOrd="0" presId="urn:microsoft.com/office/officeart/2009/3/layout/StepUpProcess"/>
    <dgm:cxn modelId="{B7A844A0-1AAE-4AF9-B890-94F40FA2DEAB}" srcId="{30325C86-D71B-4272-AD9E-F596993BA09D}" destId="{8B59294F-F9B4-4E93-BA20-A6C2C5396171}" srcOrd="4" destOrd="0" parTransId="{B6003EE6-9971-40AA-AA09-3208D8ED9AA4}" sibTransId="{55E9D3D3-887C-49B3-893F-EB80014E7D44}"/>
    <dgm:cxn modelId="{E619ADAC-76ED-4460-85FD-01E53E6561F5}" type="presOf" srcId="{52519243-4F71-4AA9-ACCF-42448A578C37}" destId="{7CD88552-107A-4FED-B023-E3392040BB72}" srcOrd="0" destOrd="0" presId="urn:microsoft.com/office/officeart/2009/3/layout/StepUpProcess"/>
    <dgm:cxn modelId="{76D29CCD-1E06-43B6-9DBD-6FFF791CDD84}" type="presOf" srcId="{3A6F4972-190C-4770-A12E-D63ED1EBC815}" destId="{4225E6CC-9101-4FE5-A753-6CC16B415F8A}" srcOrd="0" destOrd="0" presId="urn:microsoft.com/office/officeart/2009/3/layout/StepUpProcess"/>
    <dgm:cxn modelId="{13AFB6CD-9EB6-428F-8576-4E21F15D02D2}" srcId="{30325C86-D71B-4272-AD9E-F596993BA09D}" destId="{34C6A4D0-4909-495D-8F0C-73D9E324B0F2}" srcOrd="5" destOrd="0" parTransId="{4EAA49A0-B3EB-47A7-B0EC-DC092C4007A5}" sibTransId="{5F3CED53-81D5-4CD2-9942-8DB2C97E680F}"/>
    <dgm:cxn modelId="{B2B146F3-C10B-452C-AD13-C142A3C63F29}" srcId="{30325C86-D71B-4272-AD9E-F596993BA09D}" destId="{B0AD322A-018D-4859-A28A-33D631E383F2}" srcOrd="1" destOrd="0" parTransId="{0EDC9566-331F-4CDD-84FB-39420B36EA4B}" sibTransId="{3680F838-B033-4B6C-90AA-738BE64E5A42}"/>
    <dgm:cxn modelId="{641708E0-1DEF-46B1-8D7B-F7A2E7D4D261}" type="presParOf" srcId="{944AD6C0-AEFE-4E64-BD3F-D31D9948B200}" destId="{0CAE826B-9DB9-4092-B117-9D197DDF21DD}" srcOrd="0" destOrd="0" presId="urn:microsoft.com/office/officeart/2009/3/layout/StepUpProcess"/>
    <dgm:cxn modelId="{B8C7C3D8-79B9-4506-AFC2-200752204B0F}" type="presParOf" srcId="{0CAE826B-9DB9-4092-B117-9D197DDF21DD}" destId="{8ED23854-FA8E-4FE2-BF33-C5DEF7E31202}" srcOrd="0" destOrd="0" presId="urn:microsoft.com/office/officeart/2009/3/layout/StepUpProcess"/>
    <dgm:cxn modelId="{9F529CE0-93B1-4B8F-A9CA-889CF6AF9B06}" type="presParOf" srcId="{0CAE826B-9DB9-4092-B117-9D197DDF21DD}" destId="{7CD88552-107A-4FED-B023-E3392040BB72}" srcOrd="1" destOrd="0" presId="urn:microsoft.com/office/officeart/2009/3/layout/StepUpProcess"/>
    <dgm:cxn modelId="{0A519E0D-32BB-400A-8329-CA08D07433A5}" type="presParOf" srcId="{0CAE826B-9DB9-4092-B117-9D197DDF21DD}" destId="{D6C723BE-CD4F-4BCC-B3C3-E3E06352B405}" srcOrd="2" destOrd="0" presId="urn:microsoft.com/office/officeart/2009/3/layout/StepUpProcess"/>
    <dgm:cxn modelId="{E1499622-9C44-4039-8831-61BBC09D7C3B}" type="presParOf" srcId="{944AD6C0-AEFE-4E64-BD3F-D31D9948B200}" destId="{A9779F13-2B86-4FAE-9572-BB8F547A776B}" srcOrd="1" destOrd="0" presId="urn:microsoft.com/office/officeart/2009/3/layout/StepUpProcess"/>
    <dgm:cxn modelId="{4C19A7B1-42CC-4F1A-9F11-B3E3A52FE788}" type="presParOf" srcId="{A9779F13-2B86-4FAE-9572-BB8F547A776B}" destId="{E045DEA3-42DC-4605-B250-3D47F64A9041}" srcOrd="0" destOrd="0" presId="urn:microsoft.com/office/officeart/2009/3/layout/StepUpProcess"/>
    <dgm:cxn modelId="{C34BCF1B-C66C-41B7-BA83-983A95296681}" type="presParOf" srcId="{944AD6C0-AEFE-4E64-BD3F-D31D9948B200}" destId="{3C9F71EB-355B-4AE1-B8F0-D36B8D771547}" srcOrd="2" destOrd="0" presId="urn:microsoft.com/office/officeart/2009/3/layout/StepUpProcess"/>
    <dgm:cxn modelId="{07B9343C-A625-44BD-9D1A-6CFFA1D612BE}" type="presParOf" srcId="{3C9F71EB-355B-4AE1-B8F0-D36B8D771547}" destId="{D01479EB-503D-47B4-B74B-DD72B82AEAAE}" srcOrd="0" destOrd="0" presId="urn:microsoft.com/office/officeart/2009/3/layout/StepUpProcess"/>
    <dgm:cxn modelId="{D23F6CFE-2D33-4AFD-A5F2-31975790A0B7}" type="presParOf" srcId="{3C9F71EB-355B-4AE1-B8F0-D36B8D771547}" destId="{D0DF1A9F-4E69-49B1-B689-C51D623E6059}" srcOrd="1" destOrd="0" presId="urn:microsoft.com/office/officeart/2009/3/layout/StepUpProcess"/>
    <dgm:cxn modelId="{925C5BBC-6DB6-45E8-B2BD-F7DFB72D4559}" type="presParOf" srcId="{3C9F71EB-355B-4AE1-B8F0-D36B8D771547}" destId="{0F9E3266-C8E5-472B-A487-F99090B0F616}" srcOrd="2" destOrd="0" presId="urn:microsoft.com/office/officeart/2009/3/layout/StepUpProcess"/>
    <dgm:cxn modelId="{13387143-74A6-4922-8E01-DB4E14E6BEF0}" type="presParOf" srcId="{944AD6C0-AEFE-4E64-BD3F-D31D9948B200}" destId="{994481E0-251E-4ADD-B548-9E7131DE426F}" srcOrd="3" destOrd="0" presId="urn:microsoft.com/office/officeart/2009/3/layout/StepUpProcess"/>
    <dgm:cxn modelId="{C870F14D-C9DC-494B-88BD-A5360D3F24E9}" type="presParOf" srcId="{994481E0-251E-4ADD-B548-9E7131DE426F}" destId="{DC183E34-A74C-4803-A03A-003C3AD769EE}" srcOrd="0" destOrd="0" presId="urn:microsoft.com/office/officeart/2009/3/layout/StepUpProcess"/>
    <dgm:cxn modelId="{029F1DFE-CDB9-4C8D-B539-417C38ABCD7A}" type="presParOf" srcId="{944AD6C0-AEFE-4E64-BD3F-D31D9948B200}" destId="{23321FB7-0EA0-4166-8555-B3950E35CAAD}" srcOrd="4" destOrd="0" presId="urn:microsoft.com/office/officeart/2009/3/layout/StepUpProcess"/>
    <dgm:cxn modelId="{5704D4DA-7603-4912-9587-4480B2617568}" type="presParOf" srcId="{23321FB7-0EA0-4166-8555-B3950E35CAAD}" destId="{5D3BE18B-F799-4D7B-BD0D-29D90419B02A}" srcOrd="0" destOrd="0" presId="urn:microsoft.com/office/officeart/2009/3/layout/StepUpProcess"/>
    <dgm:cxn modelId="{FBE45162-CE71-4497-B224-375FE4574D3A}" type="presParOf" srcId="{23321FB7-0EA0-4166-8555-B3950E35CAAD}" destId="{4225E6CC-9101-4FE5-A753-6CC16B415F8A}" srcOrd="1" destOrd="0" presId="urn:microsoft.com/office/officeart/2009/3/layout/StepUpProcess"/>
    <dgm:cxn modelId="{2ABCDA20-31CA-4333-BDCD-629AC38F15C5}" type="presParOf" srcId="{23321FB7-0EA0-4166-8555-B3950E35CAAD}" destId="{7B999053-A727-4088-9C0A-49A3FD1D0B1D}" srcOrd="2" destOrd="0" presId="urn:microsoft.com/office/officeart/2009/3/layout/StepUpProcess"/>
    <dgm:cxn modelId="{92BC671E-612D-4B6A-9D81-CA494B8A9B81}" type="presParOf" srcId="{944AD6C0-AEFE-4E64-BD3F-D31D9948B200}" destId="{9BA93DDD-60D2-414D-A797-8FA4DECBFCBD}" srcOrd="5" destOrd="0" presId="urn:microsoft.com/office/officeart/2009/3/layout/StepUpProcess"/>
    <dgm:cxn modelId="{ADE451B7-DA8C-43EA-A886-1C92D51F0514}" type="presParOf" srcId="{9BA93DDD-60D2-414D-A797-8FA4DECBFCBD}" destId="{C796BD4B-51DA-4BF8-B193-571875917CD7}" srcOrd="0" destOrd="0" presId="urn:microsoft.com/office/officeart/2009/3/layout/StepUpProcess"/>
    <dgm:cxn modelId="{210A45E7-8936-4B8E-9998-4895F23F0446}" type="presParOf" srcId="{944AD6C0-AEFE-4E64-BD3F-D31D9948B200}" destId="{55EEF13F-6692-45E3-B5E4-EFCF4A52A278}" srcOrd="6" destOrd="0" presId="urn:microsoft.com/office/officeart/2009/3/layout/StepUpProcess"/>
    <dgm:cxn modelId="{F9C25639-2E0C-48AF-BEBB-E91E5FFA67AA}" type="presParOf" srcId="{55EEF13F-6692-45E3-B5E4-EFCF4A52A278}" destId="{24BDCF04-2CA8-41BD-BE72-2688974ECB54}" srcOrd="0" destOrd="0" presId="urn:microsoft.com/office/officeart/2009/3/layout/StepUpProcess"/>
    <dgm:cxn modelId="{040EE7EF-2854-4E90-96FF-62DF3FB74370}" type="presParOf" srcId="{55EEF13F-6692-45E3-B5E4-EFCF4A52A278}" destId="{26E1FEBA-F3D6-404A-81CE-84889EAD723F}" srcOrd="1" destOrd="0" presId="urn:microsoft.com/office/officeart/2009/3/layout/StepUpProcess"/>
    <dgm:cxn modelId="{0655F9B3-BD31-4E8D-901F-94F8D401BBE8}" type="presParOf" srcId="{55EEF13F-6692-45E3-B5E4-EFCF4A52A278}" destId="{7886878D-32A4-4713-B861-C63F774BB385}" srcOrd="2" destOrd="0" presId="urn:microsoft.com/office/officeart/2009/3/layout/StepUpProcess"/>
    <dgm:cxn modelId="{756E0C0D-1B21-44E9-A0B6-6B153A667BF0}" type="presParOf" srcId="{944AD6C0-AEFE-4E64-BD3F-D31D9948B200}" destId="{38DA0B1A-CAFF-414D-9693-693A7663B8ED}" srcOrd="7" destOrd="0" presId="urn:microsoft.com/office/officeart/2009/3/layout/StepUpProcess"/>
    <dgm:cxn modelId="{729026FC-D3FA-43CA-8070-638F5C658ED8}" type="presParOf" srcId="{38DA0B1A-CAFF-414D-9693-693A7663B8ED}" destId="{D34D6A1B-1CEC-4EE1-B019-79C0CE0903A5}" srcOrd="0" destOrd="0" presId="urn:microsoft.com/office/officeart/2009/3/layout/StepUpProcess"/>
    <dgm:cxn modelId="{345AB767-05F6-4273-A796-93537CAE70C3}" type="presParOf" srcId="{944AD6C0-AEFE-4E64-BD3F-D31D9948B200}" destId="{6B8F6A11-3692-4CCC-AEA2-E4B72EEE0DDC}" srcOrd="8" destOrd="0" presId="urn:microsoft.com/office/officeart/2009/3/layout/StepUpProcess"/>
    <dgm:cxn modelId="{412A07DF-9991-40FE-B181-8117BF9578AF}" type="presParOf" srcId="{6B8F6A11-3692-4CCC-AEA2-E4B72EEE0DDC}" destId="{A18EA9AB-8F2F-4296-87F5-958A384F6CB5}" srcOrd="0" destOrd="0" presId="urn:microsoft.com/office/officeart/2009/3/layout/StepUpProcess"/>
    <dgm:cxn modelId="{BADAD71F-00A4-4847-ADF6-948783EE704D}" type="presParOf" srcId="{6B8F6A11-3692-4CCC-AEA2-E4B72EEE0DDC}" destId="{883385AB-1BFC-4A72-A6E6-4BDEF815B5B8}" srcOrd="1" destOrd="0" presId="urn:microsoft.com/office/officeart/2009/3/layout/StepUpProcess"/>
    <dgm:cxn modelId="{0F7E68B5-E862-4591-B9B0-3086B355346C}" type="presParOf" srcId="{6B8F6A11-3692-4CCC-AEA2-E4B72EEE0DDC}" destId="{C9C002B1-48B3-4A13-8853-C1B15E2F23B6}" srcOrd="2" destOrd="0" presId="urn:microsoft.com/office/officeart/2009/3/layout/StepUpProcess"/>
    <dgm:cxn modelId="{436043C4-A220-40CD-B2E6-72588FC10D1C}" type="presParOf" srcId="{944AD6C0-AEFE-4E64-BD3F-D31D9948B200}" destId="{FCDFF5CA-6204-4710-9DC4-8E3311CF6F57}" srcOrd="9" destOrd="0" presId="urn:microsoft.com/office/officeart/2009/3/layout/StepUpProcess"/>
    <dgm:cxn modelId="{D456A9B5-5934-4675-90B4-FB8C97EBED2F}" type="presParOf" srcId="{FCDFF5CA-6204-4710-9DC4-8E3311CF6F57}" destId="{502E20F8-7284-4998-814F-D9AD9A69D919}" srcOrd="0" destOrd="0" presId="urn:microsoft.com/office/officeart/2009/3/layout/StepUpProcess"/>
    <dgm:cxn modelId="{26D10F1F-0501-4EFA-83AA-850E832BE152}" type="presParOf" srcId="{944AD6C0-AEFE-4E64-BD3F-D31D9948B200}" destId="{E89D7A98-D128-436C-80C8-0652B9B86A4B}" srcOrd="10" destOrd="0" presId="urn:microsoft.com/office/officeart/2009/3/layout/StepUpProcess"/>
    <dgm:cxn modelId="{96E00A3E-6471-474E-B758-2264EB334BA5}" type="presParOf" srcId="{E89D7A98-D128-436C-80C8-0652B9B86A4B}" destId="{7156F68B-45E7-4664-8357-B38550C69A27}" srcOrd="0" destOrd="0" presId="urn:microsoft.com/office/officeart/2009/3/layout/StepUpProcess"/>
    <dgm:cxn modelId="{66F6BC79-16CA-479A-B088-DDE1E49F4919}" type="presParOf" srcId="{E89D7A98-D128-436C-80C8-0652B9B86A4B}" destId="{01F959DB-05BF-4C56-B012-6900D1D00E1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7351181-14DE-4645-9673-9F1BB1ABB8C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C78410-567A-4B9D-B4C4-69DC061A8883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  <a:ln>
          <a:noFill/>
        </a:ln>
      </dgm:spPr>
      <dgm:t>
        <a:bodyPr/>
        <a:lstStyle/>
        <a:p>
          <a:r>
            <a:rPr lang="ar-SA" sz="1200" b="0" kern="1200" dirty="0">
              <a:solidFill>
                <a:schemeClr val="tx1"/>
              </a:solidFill>
              <a:cs typeface="mohammad bold art 1" pitchFamily="2" charset="-78"/>
            </a:rPr>
            <a:t>رسم تسجيل صندوق محلي بينياً</a:t>
          </a:r>
          <a:endParaRPr lang="ar-KW" sz="1200" b="0" kern="1200" dirty="0">
            <a:solidFill>
              <a:schemeClr val="tx1"/>
            </a:solidFill>
            <a:cs typeface="mohammad bold art 1" pitchFamily="2" charset="-78"/>
          </a:endParaRPr>
        </a:p>
        <a:p>
          <a:r>
            <a:rPr lang="ar-SA" sz="1200" b="0" kern="1200" dirty="0">
              <a:solidFill>
                <a:schemeClr val="tx1"/>
              </a:solidFill>
              <a:cs typeface="mohammad bold art 1" pitchFamily="2" charset="-78"/>
            </a:rPr>
            <a:t>350 د.ك. </a:t>
          </a:r>
          <a:r>
            <a:rPr lang="ar-KW" sz="1200" b="0" kern="1200" dirty="0">
              <a:solidFill>
                <a:schemeClr val="tx1"/>
              </a:solidFill>
              <a:cs typeface="mohammad bold art 1" pitchFamily="2" charset="-78"/>
            </a:rPr>
            <a:t>عند تقديم الطلب</a:t>
          </a:r>
          <a:endParaRPr lang="en-US" sz="1200" b="0" kern="1200" dirty="0">
            <a:solidFill>
              <a:schemeClr val="tx1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C26110DE-28B0-4937-A2C2-CC8E7C6CA674}" type="parTrans" cxnId="{8C404B60-31CA-43A7-9DB1-58FDEFFD6066}">
      <dgm:prSet/>
      <dgm:spPr/>
      <dgm:t>
        <a:bodyPr/>
        <a:lstStyle/>
        <a:p>
          <a:endParaRPr lang="en-US"/>
        </a:p>
      </dgm:t>
    </dgm:pt>
    <dgm:pt modelId="{3B66E01B-1812-4E37-8953-DA0928EFED94}" type="sibTrans" cxnId="{8C404B60-31CA-43A7-9DB1-58FDEFFD6066}">
      <dgm:prSet/>
      <dgm:spPr/>
      <dgm:t>
        <a:bodyPr/>
        <a:lstStyle/>
        <a:p>
          <a:endParaRPr lang="en-US"/>
        </a:p>
      </dgm:t>
    </dgm:pt>
    <dgm:pt modelId="{90770F49-E44C-4C6A-94C0-FC2342C9E00B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kern="1200" dirty="0">
              <a:solidFill>
                <a:schemeClr val="tx1"/>
              </a:solidFill>
              <a:latin typeface="+mj-lt"/>
              <a:cs typeface="mohammad bold art 1" pitchFamily="2" charset="-78"/>
            </a:rPr>
            <a:t>رسم اذن ترويج وتسجيل صندوق بيني</a:t>
          </a:r>
          <a:r>
            <a:rPr lang="ar-KW" sz="1200" b="0" kern="1200" dirty="0">
              <a:solidFill>
                <a:schemeClr val="tx1"/>
              </a:solidFill>
              <a:latin typeface="+mj-lt"/>
              <a:cs typeface="mohammad bold art 1" pitchFamily="2" charset="-78"/>
            </a:rPr>
            <a:t> </a:t>
          </a:r>
          <a:r>
            <a:rPr lang="ar-SA" sz="1200" b="0" kern="1200" dirty="0">
              <a:solidFill>
                <a:schemeClr val="tx1"/>
              </a:solidFill>
              <a:latin typeface="+mj-lt"/>
              <a:cs typeface="mohammad bold art 1" pitchFamily="2" charset="-78"/>
            </a:rPr>
            <a:t>(للصناديق الخليجية)</a:t>
          </a:r>
          <a:endParaRPr lang="ar-KW" sz="1200" b="0" kern="1200" dirty="0">
            <a:solidFill>
              <a:schemeClr val="tx1"/>
            </a:solidFill>
            <a:latin typeface="+mj-lt"/>
            <a:cs typeface="mohammad bold art 1" pitchFamily="2" charset="-7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KW" sz="1200" b="0" kern="1200" dirty="0">
              <a:solidFill>
                <a:schemeClr val="tx1"/>
              </a:solidFill>
              <a:latin typeface="+mj-lt"/>
              <a:ea typeface="+mn-ea"/>
              <a:cs typeface="mohammad bold art 1" pitchFamily="2" charset="-78"/>
            </a:rPr>
            <a:t>6,000 د.ك عند صدور الإذن (سنويا)</a:t>
          </a:r>
          <a:endParaRPr lang="en-US" sz="1200" b="0" kern="1200" dirty="0">
            <a:solidFill>
              <a:schemeClr val="tx1"/>
            </a:solidFill>
            <a:latin typeface="+mj-lt"/>
            <a:ea typeface="+mn-ea"/>
            <a:cs typeface="mohammad bold art 1" pitchFamily="2" charset="-78"/>
          </a:endParaRPr>
        </a:p>
      </dgm:t>
    </dgm:pt>
    <dgm:pt modelId="{23DDE2A3-C915-49CD-BCCE-EC3E1BB4D248}" type="parTrans" cxnId="{6673DA98-8681-4673-8391-B3013B61B39A}">
      <dgm:prSet/>
      <dgm:spPr/>
      <dgm:t>
        <a:bodyPr/>
        <a:lstStyle/>
        <a:p>
          <a:endParaRPr lang="en-US"/>
        </a:p>
      </dgm:t>
    </dgm:pt>
    <dgm:pt modelId="{CE84EC6B-94D3-456D-A170-BC8EDEE6292E}" type="sibTrans" cxnId="{6673DA98-8681-4673-8391-B3013B61B39A}">
      <dgm:prSet/>
      <dgm:spPr/>
      <dgm:t>
        <a:bodyPr/>
        <a:lstStyle/>
        <a:p>
          <a:endParaRPr lang="en-US"/>
        </a:p>
      </dgm:t>
    </dgm:pt>
    <dgm:pt modelId="{25FF59E9-6981-456B-88A5-175D5E203DA3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 spcFirstLastPara="0" vert="horz" wrap="square" lIns="53340" tIns="53340" rIns="53340" bIns="53340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kern="1200" dirty="0">
              <a:solidFill>
                <a:schemeClr val="tx1"/>
              </a:solidFill>
              <a:latin typeface="+mn-lt"/>
              <a:cs typeface="mohammad bold art 1" pitchFamily="2" charset="-78"/>
            </a:rPr>
            <a:t>رسم دراسة ترويج وتسجيل صندوق بيني</a:t>
          </a:r>
          <a:r>
            <a:rPr lang="ar-KW" sz="1200" b="0" kern="1200" dirty="0">
              <a:solidFill>
                <a:schemeClr val="tx1"/>
              </a:solidFill>
              <a:latin typeface="+mn-lt"/>
              <a:cs typeface="mohammad bold art 1" pitchFamily="2" charset="-78"/>
            </a:rPr>
            <a:t> </a:t>
          </a:r>
          <a:r>
            <a:rPr lang="ar-SA" sz="1200" b="0" kern="1200" dirty="0">
              <a:solidFill>
                <a:schemeClr val="tx1"/>
              </a:solidFill>
              <a:latin typeface="+mn-lt"/>
              <a:cs typeface="mohammad bold art 1" pitchFamily="2" charset="-78"/>
            </a:rPr>
            <a:t>(للصناديق الخليجية)</a:t>
          </a:r>
          <a:endParaRPr lang="ar-KW" sz="1200" b="0" kern="1200" dirty="0">
            <a:solidFill>
              <a:schemeClr val="tx1"/>
            </a:solidFill>
            <a:latin typeface="+mn-lt"/>
            <a:cs typeface="mohammad bold art 1" pitchFamily="2" charset="-7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KW" sz="1200" b="0" kern="1200" dirty="0">
              <a:solidFill>
                <a:schemeClr val="tx1"/>
              </a:solidFill>
              <a:latin typeface="+mn-lt"/>
              <a:ea typeface="+mn-ea"/>
              <a:cs typeface="mohammad bold art 1" pitchFamily="2" charset="-78"/>
            </a:rPr>
            <a:t>1,000 د.ك عند تقديم الطلب</a:t>
          </a:r>
          <a:endParaRPr lang="en-US" sz="1200" b="0" kern="1200" dirty="0">
            <a:solidFill>
              <a:schemeClr val="tx1"/>
            </a:solidFill>
            <a:latin typeface="+mn-lt"/>
            <a:ea typeface="+mn-ea"/>
            <a:cs typeface="mohammad bold art 1" pitchFamily="2" charset="-78"/>
          </a:endParaRPr>
        </a:p>
      </dgm:t>
    </dgm:pt>
    <dgm:pt modelId="{E11FB711-2144-4DD5-BB83-8DAB1A05E570}" type="parTrans" cxnId="{648FA156-9FF0-4606-94DB-80FD47A282EF}">
      <dgm:prSet/>
      <dgm:spPr/>
      <dgm:t>
        <a:bodyPr/>
        <a:lstStyle/>
        <a:p>
          <a:endParaRPr lang="en-US"/>
        </a:p>
      </dgm:t>
    </dgm:pt>
    <dgm:pt modelId="{91536E2C-2467-4B73-95C1-F0B39EE0E7EA}" type="sibTrans" cxnId="{648FA156-9FF0-4606-94DB-80FD47A282EF}">
      <dgm:prSet/>
      <dgm:spPr/>
      <dgm:t>
        <a:bodyPr/>
        <a:lstStyle/>
        <a:p>
          <a:endParaRPr lang="en-US"/>
        </a:p>
      </dgm:t>
    </dgm:pt>
    <dgm:pt modelId="{0DAA3622-430F-48D4-A74C-CBEA32E2D9DD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accent1"/>
        </a:solidFill>
        <a:ln>
          <a:noFill/>
        </a:ln>
      </dgm:spPr>
      <dgm:t>
        <a:bodyPr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b="0" kern="1200" dirty="0">
              <a:solidFill>
                <a:schemeClr val="tx1"/>
              </a:solidFill>
              <a:latin typeface="+mj-lt"/>
              <a:cs typeface="mohammad bold art 1" pitchFamily="2" charset="-78"/>
            </a:rPr>
            <a:t>طلب زيادة حصة تسويق وحدات صندوق بيني خلال مدة التسجيل البيني</a:t>
          </a:r>
          <a:endParaRPr lang="en-US" sz="1200" b="0" kern="1200" dirty="0">
            <a:solidFill>
              <a:schemeClr val="tx1"/>
            </a:solidFill>
            <a:latin typeface="+mj-lt"/>
            <a:cs typeface="mohammad bold art 1" pitchFamily="2" charset="-7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200" b="0" kern="1200" dirty="0">
              <a:solidFill>
                <a:schemeClr val="tx1"/>
              </a:solidFill>
              <a:latin typeface="+mj-lt"/>
              <a:cs typeface="mohammad bold art 1" pitchFamily="2" charset="-78"/>
            </a:rPr>
            <a:t>(للصناديق الخليجية)</a:t>
          </a:r>
          <a:endParaRPr lang="ar-KW" sz="1200" b="0" kern="1200" dirty="0">
            <a:solidFill>
              <a:schemeClr val="tx1"/>
            </a:solidFill>
            <a:latin typeface="+mj-lt"/>
            <a:cs typeface="mohammad bold art 1" pitchFamily="2" charset="-7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KW" sz="1200" b="0" kern="1200" dirty="0">
              <a:solidFill>
                <a:schemeClr val="tx1"/>
              </a:solidFill>
              <a:latin typeface="+mj-lt"/>
              <a:ea typeface="+mn-ea"/>
              <a:cs typeface="mohammad bold art 1" pitchFamily="2" charset="-78"/>
            </a:rPr>
            <a:t>100 د.ك عند تقديم الطلب</a:t>
          </a:r>
          <a:endParaRPr lang="en-US" sz="1200" b="0" kern="1200" dirty="0">
            <a:solidFill>
              <a:schemeClr val="tx1"/>
            </a:solidFill>
            <a:latin typeface="+mj-lt"/>
            <a:ea typeface="+mn-ea"/>
            <a:cs typeface="mohammad bold art 1" pitchFamily="2" charset="-78"/>
          </a:endParaRPr>
        </a:p>
      </dgm:t>
    </dgm:pt>
    <dgm:pt modelId="{D9DB8260-15BE-47A3-BEB1-E41AED6C52F2}" type="parTrans" cxnId="{9223D4E6-A677-4733-9128-3006CAD1C4B2}">
      <dgm:prSet/>
      <dgm:spPr/>
      <dgm:t>
        <a:bodyPr/>
        <a:lstStyle/>
        <a:p>
          <a:endParaRPr lang="en-US"/>
        </a:p>
      </dgm:t>
    </dgm:pt>
    <dgm:pt modelId="{68AB98F3-92B0-47DA-B76F-7F253E1AB539}" type="sibTrans" cxnId="{9223D4E6-A677-4733-9128-3006CAD1C4B2}">
      <dgm:prSet/>
      <dgm:spPr/>
      <dgm:t>
        <a:bodyPr/>
        <a:lstStyle/>
        <a:p>
          <a:endParaRPr lang="en-US"/>
        </a:p>
      </dgm:t>
    </dgm:pt>
    <dgm:pt modelId="{2823F732-B7D8-4E1C-AE33-5E0FA5CAF755}" type="pres">
      <dgm:prSet presAssocID="{07351181-14DE-4645-9673-9F1BB1ABB8C3}" presName="compositeShape" presStyleCnt="0">
        <dgm:presLayoutVars>
          <dgm:dir/>
          <dgm:resizeHandles/>
        </dgm:presLayoutVars>
      </dgm:prSet>
      <dgm:spPr/>
    </dgm:pt>
    <dgm:pt modelId="{BC59BBEE-B863-481B-8CC4-53F0323988CA}" type="pres">
      <dgm:prSet presAssocID="{07351181-14DE-4645-9673-9F1BB1ABB8C3}" presName="pyramid" presStyleLbl="node1" presStyleIdx="0" presStyleCnt="1" custAng="5400000" custScaleX="65824" custScaleY="58299" custLinFactNeighborX="94874" custLinFactNeighborY="0"/>
      <dgm:spPr>
        <a:solidFill>
          <a:srgbClr val="1F4E79"/>
        </a:solidFill>
      </dgm:spPr>
    </dgm:pt>
    <dgm:pt modelId="{79EF12D4-4AD5-4422-A81A-0B81E4B1AF31}" type="pres">
      <dgm:prSet presAssocID="{07351181-14DE-4645-9673-9F1BB1ABB8C3}" presName="theList" presStyleCnt="0"/>
      <dgm:spPr/>
    </dgm:pt>
    <dgm:pt modelId="{70F42F2D-F724-41A0-A5A8-5F051D8029BE}" type="pres">
      <dgm:prSet presAssocID="{1CC78410-567A-4B9D-B4C4-69DC061A8883}" presName="aNode" presStyleLbl="fgAcc1" presStyleIdx="0" presStyleCnt="4" custScaleX="165419" custScaleY="38745" custLinFactNeighborX="-41374" custLinFactNeighborY="-64589">
        <dgm:presLayoutVars>
          <dgm:bulletEnabled val="1"/>
        </dgm:presLayoutVars>
      </dgm:prSet>
      <dgm:spPr/>
    </dgm:pt>
    <dgm:pt modelId="{D371AF55-3EC8-4604-9F54-80041AB0CB5B}" type="pres">
      <dgm:prSet presAssocID="{1CC78410-567A-4B9D-B4C4-69DC061A8883}" presName="aSpace" presStyleCnt="0"/>
      <dgm:spPr/>
    </dgm:pt>
    <dgm:pt modelId="{9A750315-EBDD-4F50-93D8-B7A1F467E7ED}" type="pres">
      <dgm:prSet presAssocID="{90770F49-E44C-4C6A-94C0-FC2342C9E00B}" presName="aNode" presStyleLbl="fgAcc1" presStyleIdx="1" presStyleCnt="4" custScaleX="166863" custScaleY="38745" custLinFactNeighborX="-40652" custLinFactNeighborY="49461">
        <dgm:presLayoutVars>
          <dgm:bulletEnabled val="1"/>
        </dgm:presLayoutVars>
      </dgm:prSet>
      <dgm:spPr/>
    </dgm:pt>
    <dgm:pt modelId="{122AF878-3773-4FEE-8BAA-B7BAAB784AA8}" type="pres">
      <dgm:prSet presAssocID="{90770F49-E44C-4C6A-94C0-FC2342C9E00B}" presName="aSpace" presStyleCnt="0"/>
      <dgm:spPr/>
    </dgm:pt>
    <dgm:pt modelId="{FB96F371-AF50-4036-A66C-D2E20BB14C20}" type="pres">
      <dgm:prSet presAssocID="{25FF59E9-6981-456B-88A5-175D5E203DA3}" presName="aNode" presStyleLbl="fgAcc1" presStyleIdx="2" presStyleCnt="4" custScaleX="168927" custScaleY="38745" custLinFactY="4397" custLinFactNeighborX="-39620" custLinFactNeighborY="100000">
        <dgm:presLayoutVars>
          <dgm:bulletEnabled val="1"/>
        </dgm:presLayoutVars>
      </dgm:prSet>
      <dgm:spPr>
        <a:xfrm>
          <a:off x="3144187" y="1395707"/>
          <a:ext cx="3846233" cy="560207"/>
        </a:xfrm>
        <a:prstGeom prst="roundRect">
          <a:avLst/>
        </a:prstGeom>
      </dgm:spPr>
    </dgm:pt>
    <dgm:pt modelId="{00CE9C53-CD3E-46B4-A6F8-8BE75E1DD6C0}" type="pres">
      <dgm:prSet presAssocID="{25FF59E9-6981-456B-88A5-175D5E203DA3}" presName="aSpace" presStyleCnt="0"/>
      <dgm:spPr/>
    </dgm:pt>
    <dgm:pt modelId="{A9550338-9C7F-44A2-A09B-2FAFB3AE494B}" type="pres">
      <dgm:prSet presAssocID="{0DAA3622-430F-48D4-A74C-CBEA32E2D9DD}" presName="aNode" presStyleLbl="fgAcc1" presStyleIdx="3" presStyleCnt="4" custScaleX="169020" custScaleY="60625" custLinFactY="12118" custLinFactNeighborX="-39573" custLinFactNeighborY="100000">
        <dgm:presLayoutVars>
          <dgm:bulletEnabled val="1"/>
        </dgm:presLayoutVars>
      </dgm:prSet>
      <dgm:spPr/>
    </dgm:pt>
    <dgm:pt modelId="{B46F96FF-F9D8-4ECD-BDA6-BEE1CC5EA19D}" type="pres">
      <dgm:prSet presAssocID="{0DAA3622-430F-48D4-A74C-CBEA32E2D9DD}" presName="aSpace" presStyleCnt="0"/>
      <dgm:spPr/>
    </dgm:pt>
  </dgm:ptLst>
  <dgm:cxnLst>
    <dgm:cxn modelId="{0D0B0A0D-A3D2-40C3-8A22-FC99FE01E2D5}" type="presOf" srcId="{1CC78410-567A-4B9D-B4C4-69DC061A8883}" destId="{70F42F2D-F724-41A0-A5A8-5F051D8029BE}" srcOrd="0" destOrd="0" presId="urn:microsoft.com/office/officeart/2005/8/layout/pyramid2"/>
    <dgm:cxn modelId="{4135F830-7025-4933-AC0D-D9113F4B4206}" type="presOf" srcId="{07351181-14DE-4645-9673-9F1BB1ABB8C3}" destId="{2823F732-B7D8-4E1C-AE33-5E0FA5CAF755}" srcOrd="0" destOrd="0" presId="urn:microsoft.com/office/officeart/2005/8/layout/pyramid2"/>
    <dgm:cxn modelId="{8C404B60-31CA-43A7-9DB1-58FDEFFD6066}" srcId="{07351181-14DE-4645-9673-9F1BB1ABB8C3}" destId="{1CC78410-567A-4B9D-B4C4-69DC061A8883}" srcOrd="0" destOrd="0" parTransId="{C26110DE-28B0-4937-A2C2-CC8E7C6CA674}" sibTransId="{3B66E01B-1812-4E37-8953-DA0928EFED94}"/>
    <dgm:cxn modelId="{C3C0A64A-4FC0-43E1-AB8A-2DB000506C7E}" type="presOf" srcId="{25FF59E9-6981-456B-88A5-175D5E203DA3}" destId="{FB96F371-AF50-4036-A66C-D2E20BB14C20}" srcOrd="0" destOrd="0" presId="urn:microsoft.com/office/officeart/2005/8/layout/pyramid2"/>
    <dgm:cxn modelId="{648FA156-9FF0-4606-94DB-80FD47A282EF}" srcId="{07351181-14DE-4645-9673-9F1BB1ABB8C3}" destId="{25FF59E9-6981-456B-88A5-175D5E203DA3}" srcOrd="2" destOrd="0" parTransId="{E11FB711-2144-4DD5-BB83-8DAB1A05E570}" sibTransId="{91536E2C-2467-4B73-95C1-F0B39EE0E7EA}"/>
    <dgm:cxn modelId="{F276EB91-F750-454C-9AFE-D5A6803733EF}" type="presOf" srcId="{0DAA3622-430F-48D4-A74C-CBEA32E2D9DD}" destId="{A9550338-9C7F-44A2-A09B-2FAFB3AE494B}" srcOrd="0" destOrd="0" presId="urn:microsoft.com/office/officeart/2005/8/layout/pyramid2"/>
    <dgm:cxn modelId="{6673DA98-8681-4673-8391-B3013B61B39A}" srcId="{07351181-14DE-4645-9673-9F1BB1ABB8C3}" destId="{90770F49-E44C-4C6A-94C0-FC2342C9E00B}" srcOrd="1" destOrd="0" parTransId="{23DDE2A3-C915-49CD-BCCE-EC3E1BB4D248}" sibTransId="{CE84EC6B-94D3-456D-A170-BC8EDEE6292E}"/>
    <dgm:cxn modelId="{9223D4E6-A677-4733-9128-3006CAD1C4B2}" srcId="{07351181-14DE-4645-9673-9F1BB1ABB8C3}" destId="{0DAA3622-430F-48D4-A74C-CBEA32E2D9DD}" srcOrd="3" destOrd="0" parTransId="{D9DB8260-15BE-47A3-BEB1-E41AED6C52F2}" sibTransId="{68AB98F3-92B0-47DA-B76F-7F253E1AB539}"/>
    <dgm:cxn modelId="{B48C9CFF-5004-43D0-A24E-B29D343801A4}" type="presOf" srcId="{90770F49-E44C-4C6A-94C0-FC2342C9E00B}" destId="{9A750315-EBDD-4F50-93D8-B7A1F467E7ED}" srcOrd="0" destOrd="0" presId="urn:microsoft.com/office/officeart/2005/8/layout/pyramid2"/>
    <dgm:cxn modelId="{FFB59FE6-B363-4D94-AB06-DBB03A338F55}" type="presParOf" srcId="{2823F732-B7D8-4E1C-AE33-5E0FA5CAF755}" destId="{BC59BBEE-B863-481B-8CC4-53F0323988CA}" srcOrd="0" destOrd="0" presId="urn:microsoft.com/office/officeart/2005/8/layout/pyramid2"/>
    <dgm:cxn modelId="{D28C09AB-68D0-41F9-8253-5B682A02AF23}" type="presParOf" srcId="{2823F732-B7D8-4E1C-AE33-5E0FA5CAF755}" destId="{79EF12D4-4AD5-4422-A81A-0B81E4B1AF31}" srcOrd="1" destOrd="0" presId="urn:microsoft.com/office/officeart/2005/8/layout/pyramid2"/>
    <dgm:cxn modelId="{809CA683-6309-40AE-B94C-857D0E2176C1}" type="presParOf" srcId="{79EF12D4-4AD5-4422-A81A-0B81E4B1AF31}" destId="{70F42F2D-F724-41A0-A5A8-5F051D8029BE}" srcOrd="0" destOrd="0" presId="urn:microsoft.com/office/officeart/2005/8/layout/pyramid2"/>
    <dgm:cxn modelId="{B8251539-E70D-454B-861D-05BCC3444CDC}" type="presParOf" srcId="{79EF12D4-4AD5-4422-A81A-0B81E4B1AF31}" destId="{D371AF55-3EC8-4604-9F54-80041AB0CB5B}" srcOrd="1" destOrd="0" presId="urn:microsoft.com/office/officeart/2005/8/layout/pyramid2"/>
    <dgm:cxn modelId="{691654D1-C72C-4446-BA1A-9BE5DEF3F12B}" type="presParOf" srcId="{79EF12D4-4AD5-4422-A81A-0B81E4B1AF31}" destId="{9A750315-EBDD-4F50-93D8-B7A1F467E7ED}" srcOrd="2" destOrd="0" presId="urn:microsoft.com/office/officeart/2005/8/layout/pyramid2"/>
    <dgm:cxn modelId="{73B521C3-197B-40DF-B264-51E97F6548DD}" type="presParOf" srcId="{79EF12D4-4AD5-4422-A81A-0B81E4B1AF31}" destId="{122AF878-3773-4FEE-8BAA-B7BAAB784AA8}" srcOrd="3" destOrd="0" presId="urn:microsoft.com/office/officeart/2005/8/layout/pyramid2"/>
    <dgm:cxn modelId="{A5E118E6-C984-4611-BB94-5C273E3215A7}" type="presParOf" srcId="{79EF12D4-4AD5-4422-A81A-0B81E4B1AF31}" destId="{FB96F371-AF50-4036-A66C-D2E20BB14C20}" srcOrd="4" destOrd="0" presId="urn:microsoft.com/office/officeart/2005/8/layout/pyramid2"/>
    <dgm:cxn modelId="{6FD1FA80-5CA1-4BB7-9E80-541D28D90863}" type="presParOf" srcId="{79EF12D4-4AD5-4422-A81A-0B81E4B1AF31}" destId="{00CE9C53-CD3E-46B4-A6F8-8BE75E1DD6C0}" srcOrd="5" destOrd="0" presId="urn:microsoft.com/office/officeart/2005/8/layout/pyramid2"/>
    <dgm:cxn modelId="{3321CE4B-3B11-4308-B504-9C394FAE1445}" type="presParOf" srcId="{79EF12D4-4AD5-4422-A81A-0B81E4B1AF31}" destId="{A9550338-9C7F-44A2-A09B-2FAFB3AE494B}" srcOrd="6" destOrd="0" presId="urn:microsoft.com/office/officeart/2005/8/layout/pyramid2"/>
    <dgm:cxn modelId="{D16EB051-985B-44DB-9AF0-E8069D9D6345}" type="presParOf" srcId="{79EF12D4-4AD5-4422-A81A-0B81E4B1AF31}" destId="{B46F96FF-F9D8-4ECD-BDA6-BEE1CC5EA19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DE39BF-C55F-4C21-80F4-330DBD14C43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06CA62-861E-4CE2-8BF0-410205C1B06D}">
      <dgm:prSet phldrT="[Text]" custT="1"/>
      <dgm:spPr>
        <a:solidFill>
          <a:srgbClr val="495E78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600" b="1" u="none" kern="1200" baseline="0" dirty="0">
              <a:solidFill>
                <a:schemeClr val="bg1"/>
              </a:solidFill>
              <a:latin typeface="Calibri"/>
              <a:ea typeface="+mn-ea"/>
              <a:cs typeface="mohammad bold art 1" pitchFamily="2" charset="-78"/>
            </a:rPr>
            <a:t>الجهات المنظمة</a:t>
          </a:r>
          <a:endParaRPr lang="en-US" sz="1600" b="1" u="none" kern="1200" baseline="0" dirty="0">
            <a:solidFill>
              <a:schemeClr val="bg1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66E3784D-7369-48AD-8769-A971F345F19D}" type="parTrans" cxnId="{8DB048BA-6196-45DF-9E66-E50C3E16AB88}">
      <dgm:prSet/>
      <dgm:spPr/>
      <dgm:t>
        <a:bodyPr/>
        <a:lstStyle/>
        <a:p>
          <a:endParaRPr lang="en-US"/>
        </a:p>
      </dgm:t>
    </dgm:pt>
    <dgm:pt modelId="{9B23AD13-C808-4A91-B39E-97A66CECD337}" type="sibTrans" cxnId="{8DB048BA-6196-45DF-9E66-E50C3E16AB88}">
      <dgm:prSet/>
      <dgm:spPr/>
      <dgm:t>
        <a:bodyPr/>
        <a:lstStyle/>
        <a:p>
          <a:endParaRPr lang="en-US"/>
        </a:p>
      </dgm:t>
    </dgm:pt>
    <dgm:pt modelId="{2D988A20-BCD2-41C9-ACA9-FE4E5B685F46}">
      <dgm:prSet phldrT="[Text]" custT="1"/>
      <dgm:spPr>
        <a:solidFill>
          <a:srgbClr val="B39019">
            <a:alpha val="90000"/>
          </a:srgbClr>
        </a:solidFill>
        <a:ln>
          <a:solidFill>
            <a:schemeClr val="bg1">
              <a:lumMod val="95000"/>
            </a:schemeClr>
          </a:solidFill>
        </a:ln>
      </dgm:spPr>
      <dgm:t>
        <a:bodyPr/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600" b="1" kern="1200" dirty="0">
              <a:solidFill>
                <a:schemeClr val="bg1"/>
              </a:solidFill>
              <a:latin typeface="Calibri"/>
              <a:ea typeface="+mn-ea"/>
              <a:cs typeface="mohammad bold art 1" pitchFamily="2" charset="-78"/>
            </a:rPr>
            <a:t>الجهة</a:t>
          </a:r>
          <a:r>
            <a:rPr lang="ar-KW" sz="1600" b="1" kern="1200" dirty="0">
              <a:solidFill>
                <a:schemeClr val="bg1"/>
              </a:solidFill>
              <a:cs typeface="mohammad bold art 1" pitchFamily="2" charset="-78"/>
            </a:rPr>
            <a:t> </a:t>
          </a:r>
          <a:r>
            <a:rPr lang="ar-KW" sz="1600" b="1" kern="1200" dirty="0">
              <a:solidFill>
                <a:schemeClr val="bg1"/>
              </a:solidFill>
              <a:latin typeface="Calibri"/>
              <a:ea typeface="+mn-ea"/>
              <a:cs typeface="mohammad bold art 1" pitchFamily="2" charset="-78"/>
            </a:rPr>
            <a:t>المستضيفة</a:t>
          </a:r>
          <a:endParaRPr lang="en-US" sz="1600" b="1" kern="1200" dirty="0">
            <a:solidFill>
              <a:schemeClr val="bg1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D2945420-7A3E-417B-A1DA-B13D6438CBC7}" type="parTrans" cxnId="{1EC97787-1F79-44B3-BE9E-A18627E5BC80}">
      <dgm:prSet/>
      <dgm:spPr/>
      <dgm:t>
        <a:bodyPr/>
        <a:lstStyle/>
        <a:p>
          <a:endParaRPr lang="en-US"/>
        </a:p>
      </dgm:t>
    </dgm:pt>
    <dgm:pt modelId="{01DEBF3F-78C5-42D7-ADD1-B4E69274ED24}" type="sibTrans" cxnId="{1EC97787-1F79-44B3-BE9E-A18627E5BC80}">
      <dgm:prSet/>
      <dgm:spPr/>
      <dgm:t>
        <a:bodyPr/>
        <a:lstStyle/>
        <a:p>
          <a:endParaRPr lang="en-US"/>
        </a:p>
      </dgm:t>
    </dgm:pt>
    <dgm:pt modelId="{84AAC6B5-79AA-488F-A45B-833A52BE6769}">
      <dgm:prSet phldrT="[Text]" custT="1"/>
      <dgm:spPr>
        <a:solidFill>
          <a:srgbClr val="B39019">
            <a:alpha val="90000"/>
          </a:srgbClr>
        </a:solidFill>
        <a:ln>
          <a:solidFill>
            <a:schemeClr val="bg1"/>
          </a:solidFill>
        </a:ln>
      </dgm:spPr>
      <dgm:t>
        <a:bodyPr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600" b="1" kern="1200" dirty="0">
              <a:solidFill>
                <a:schemeClr val="bg1"/>
              </a:solidFill>
              <a:cs typeface="mohammad bold art 1" pitchFamily="2" charset="-78"/>
            </a:rPr>
            <a:t>الجهة </a:t>
          </a:r>
          <a:br>
            <a:rPr lang="en-US" sz="1600" b="1" kern="1200" dirty="0">
              <a:solidFill>
                <a:schemeClr val="bg1"/>
              </a:solidFill>
              <a:cs typeface="mohammad bold art 1" pitchFamily="2" charset="-78"/>
            </a:rPr>
          </a:br>
          <a:r>
            <a:rPr lang="ar-KW" sz="1600" b="1" kern="1200" dirty="0">
              <a:solidFill>
                <a:schemeClr val="bg1"/>
              </a:solidFill>
              <a:cs typeface="mohammad bold art 1" pitchFamily="2" charset="-78"/>
            </a:rPr>
            <a:t>المسجلة</a:t>
          </a:r>
          <a:endParaRPr lang="en-US" sz="1600" b="0" u="none" kern="1200" baseline="0" dirty="0">
            <a:solidFill>
              <a:schemeClr val="bg1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58CDA264-4C8A-492A-98A2-BCF44DE6B9D6}" type="parTrans" cxnId="{184FAB89-4C18-44BA-B830-D278304221F2}">
      <dgm:prSet/>
      <dgm:spPr/>
      <dgm:t>
        <a:bodyPr/>
        <a:lstStyle/>
        <a:p>
          <a:endParaRPr lang="en-US"/>
        </a:p>
      </dgm:t>
    </dgm:pt>
    <dgm:pt modelId="{E2E18CF5-F918-44BB-B2B9-867424D7FE7F}" type="sibTrans" cxnId="{184FAB89-4C18-44BA-B830-D278304221F2}">
      <dgm:prSet/>
      <dgm:spPr/>
      <dgm:t>
        <a:bodyPr/>
        <a:lstStyle/>
        <a:p>
          <a:endParaRPr lang="en-US"/>
        </a:p>
      </dgm:t>
    </dgm:pt>
    <dgm:pt modelId="{28140EB2-414E-493F-A6E2-74A02082572F}">
      <dgm:prSet custT="1"/>
      <dgm:spPr>
        <a:solidFill>
          <a:schemeClr val="bg2">
            <a:lumMod val="5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ar-YE" sz="1200" b="0" kern="1200" dirty="0">
              <a:solidFill>
                <a:schemeClr val="bg1"/>
              </a:solidFill>
              <a:cs typeface="mohammad bold art 1" pitchFamily="2" charset="-78"/>
            </a:rPr>
            <a:t>الجهة المنظمة التي وافقت على تسجيل المنتج المالي في سجل المنتجات المالية المسجلة لديها.</a:t>
          </a:r>
          <a:endParaRPr lang="en-US" sz="1200" b="0" u="none" kern="1200" baseline="0" dirty="0">
            <a:solidFill>
              <a:schemeClr val="bg1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8ED86FF0-7BDD-4DDD-8CF8-5AFB2C55CFE5}" type="parTrans" cxnId="{C3A35378-A8F0-43D9-A6D7-5A12E81DD5C3}">
      <dgm:prSet/>
      <dgm:spPr/>
      <dgm:t>
        <a:bodyPr/>
        <a:lstStyle/>
        <a:p>
          <a:endParaRPr lang="en-US"/>
        </a:p>
      </dgm:t>
    </dgm:pt>
    <dgm:pt modelId="{7F701B8A-5B3C-44AD-9BB5-5B636B5B80FA}" type="sibTrans" cxnId="{C3A35378-A8F0-43D9-A6D7-5A12E81DD5C3}">
      <dgm:prSet/>
      <dgm:spPr/>
      <dgm:t>
        <a:bodyPr/>
        <a:lstStyle/>
        <a:p>
          <a:endParaRPr lang="en-US"/>
        </a:p>
      </dgm:t>
    </dgm:pt>
    <dgm:pt modelId="{537EF58A-451A-4C65-BF27-EA56BFB2E966}">
      <dgm:prSet custT="1"/>
      <dgm:spPr>
        <a:solidFill>
          <a:schemeClr val="bg2">
            <a:lumMod val="50000"/>
            <a:alpha val="90000"/>
          </a:schemeClr>
        </a:solidFill>
        <a:ln>
          <a:solidFill>
            <a:schemeClr val="bg1"/>
          </a:solidFill>
        </a:ln>
      </dgm:spPr>
      <dgm:t>
        <a:bodyPr/>
        <a:lstStyle/>
        <a:p>
          <a:pPr>
            <a:buNone/>
          </a:pPr>
          <a:r>
            <a:rPr lang="ar-YE" sz="1200" b="0" kern="1200" dirty="0">
              <a:solidFill>
                <a:schemeClr val="bg1"/>
              </a:solidFill>
              <a:cs typeface="mohammad bold art 1" pitchFamily="2" charset="-78"/>
            </a:rPr>
            <a:t>الجهة المنظمة المقدّم إليها الطلب من الجهة المنظمة المسجلة لتسجيل المنتج المالي في سجل المنتجات المالية المسجلة لديها؛ وذلك لأغراض الترويج له في منطقة اختصاصها.</a:t>
          </a:r>
          <a:endParaRPr lang="en-US" sz="1200" b="0" u="none" kern="1200" baseline="0" dirty="0">
            <a:solidFill>
              <a:schemeClr val="bg1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D821EE31-40D2-4686-A84C-5FFCD3945A9C}" type="parTrans" cxnId="{69A698F3-DCAE-41D5-9DCD-2AF1444A9FD1}">
      <dgm:prSet/>
      <dgm:spPr/>
      <dgm:t>
        <a:bodyPr/>
        <a:lstStyle/>
        <a:p>
          <a:endParaRPr lang="en-US"/>
        </a:p>
      </dgm:t>
    </dgm:pt>
    <dgm:pt modelId="{A4624061-B300-4FA9-AC76-1B8C940A38DC}" type="sibTrans" cxnId="{69A698F3-DCAE-41D5-9DCD-2AF1444A9FD1}">
      <dgm:prSet/>
      <dgm:spPr/>
      <dgm:t>
        <a:bodyPr/>
        <a:lstStyle/>
        <a:p>
          <a:endParaRPr lang="en-US"/>
        </a:p>
      </dgm:t>
    </dgm:pt>
    <dgm:pt modelId="{6E6DA5FB-B631-4940-944D-AA41A349B738}" type="pres">
      <dgm:prSet presAssocID="{9FDE39BF-C55F-4C21-80F4-330DBD14C43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47B833D-D525-43A4-81FE-AFEE37D32727}" type="pres">
      <dgm:prSet presAssocID="{FD06CA62-861E-4CE2-8BF0-410205C1B06D}" presName="hierRoot1" presStyleCnt="0"/>
      <dgm:spPr/>
    </dgm:pt>
    <dgm:pt modelId="{2817CDC3-A908-4220-9FC0-FC72E89198C3}" type="pres">
      <dgm:prSet presAssocID="{FD06CA62-861E-4CE2-8BF0-410205C1B06D}" presName="composite" presStyleCnt="0"/>
      <dgm:spPr/>
    </dgm:pt>
    <dgm:pt modelId="{4A240F77-5B16-44E4-B2DA-72CB69052E09}" type="pres">
      <dgm:prSet presAssocID="{FD06CA62-861E-4CE2-8BF0-410205C1B06D}" presName="background" presStyleLbl="node0" presStyleIdx="0" presStyleCnt="1"/>
      <dgm:spPr>
        <a:solidFill>
          <a:srgbClr val="495E78"/>
        </a:solidFill>
      </dgm:spPr>
    </dgm:pt>
    <dgm:pt modelId="{50EC2494-7DDC-4FC4-BED3-F0BCC9C04799}" type="pres">
      <dgm:prSet presAssocID="{FD06CA62-861E-4CE2-8BF0-410205C1B06D}" presName="text" presStyleLbl="fgAcc0" presStyleIdx="0" presStyleCnt="1">
        <dgm:presLayoutVars>
          <dgm:chPref val="3"/>
        </dgm:presLayoutVars>
      </dgm:prSet>
      <dgm:spPr/>
    </dgm:pt>
    <dgm:pt modelId="{1C1D464B-73DB-417B-98D6-6592907229A7}" type="pres">
      <dgm:prSet presAssocID="{FD06CA62-861E-4CE2-8BF0-410205C1B06D}" presName="hierChild2" presStyleCnt="0"/>
      <dgm:spPr/>
    </dgm:pt>
    <dgm:pt modelId="{AC6B5B63-85D5-4B92-95FE-C971FE6FC10D}" type="pres">
      <dgm:prSet presAssocID="{D2945420-7A3E-417B-A1DA-B13D6438CBC7}" presName="Name10" presStyleLbl="parChTrans1D2" presStyleIdx="0" presStyleCnt="2"/>
      <dgm:spPr/>
    </dgm:pt>
    <dgm:pt modelId="{6F4E46BC-8A11-4AF3-B3A7-CA8CAA4113DC}" type="pres">
      <dgm:prSet presAssocID="{2D988A20-BCD2-41C9-ACA9-FE4E5B685F46}" presName="hierRoot2" presStyleCnt="0"/>
      <dgm:spPr/>
    </dgm:pt>
    <dgm:pt modelId="{A99ED9ED-477C-4FBD-B0E9-32CDCFBE721C}" type="pres">
      <dgm:prSet presAssocID="{2D988A20-BCD2-41C9-ACA9-FE4E5B685F46}" presName="composite2" presStyleCnt="0"/>
      <dgm:spPr/>
    </dgm:pt>
    <dgm:pt modelId="{CCF67C18-6F6C-4D43-A71B-05AAEBD6E206}" type="pres">
      <dgm:prSet presAssocID="{2D988A20-BCD2-41C9-ACA9-FE4E5B685F46}" presName="background2" presStyleLbl="node2" presStyleIdx="0" presStyleCnt="2"/>
      <dgm:spPr>
        <a:solidFill>
          <a:srgbClr val="B39019"/>
        </a:solidFill>
      </dgm:spPr>
    </dgm:pt>
    <dgm:pt modelId="{BE567413-818D-4831-8AB9-5E5378D98AF6}" type="pres">
      <dgm:prSet presAssocID="{2D988A20-BCD2-41C9-ACA9-FE4E5B685F46}" presName="text2" presStyleLbl="fgAcc2" presStyleIdx="0" presStyleCnt="2" custScaleX="101325" custScaleY="118308" custLinFactNeighborX="-39039" custLinFactNeighborY="11704">
        <dgm:presLayoutVars>
          <dgm:chPref val="3"/>
        </dgm:presLayoutVars>
      </dgm:prSet>
      <dgm:spPr/>
    </dgm:pt>
    <dgm:pt modelId="{DA46B031-87DC-4517-8B53-E386EBA58995}" type="pres">
      <dgm:prSet presAssocID="{2D988A20-BCD2-41C9-ACA9-FE4E5B685F46}" presName="hierChild3" presStyleCnt="0"/>
      <dgm:spPr/>
    </dgm:pt>
    <dgm:pt modelId="{319CA495-ABDB-46FC-8E91-807C44BFE53C}" type="pres">
      <dgm:prSet presAssocID="{D821EE31-40D2-4686-A84C-5FFCD3945A9C}" presName="Name17" presStyleLbl="parChTrans1D3" presStyleIdx="0" presStyleCnt="2"/>
      <dgm:spPr/>
    </dgm:pt>
    <dgm:pt modelId="{0541B27D-45EA-417E-89C9-6E9E26CFE692}" type="pres">
      <dgm:prSet presAssocID="{537EF58A-451A-4C65-BF27-EA56BFB2E966}" presName="hierRoot3" presStyleCnt="0"/>
      <dgm:spPr/>
    </dgm:pt>
    <dgm:pt modelId="{2770F943-F6E8-4D2F-8632-64839AF98465}" type="pres">
      <dgm:prSet presAssocID="{537EF58A-451A-4C65-BF27-EA56BFB2E966}" presName="composite3" presStyleCnt="0"/>
      <dgm:spPr/>
    </dgm:pt>
    <dgm:pt modelId="{F5A4F66C-06CD-4977-B535-3CA12EC2E7DF}" type="pres">
      <dgm:prSet presAssocID="{537EF58A-451A-4C65-BF27-EA56BFB2E966}" presName="background3" presStyleLbl="node3" presStyleIdx="0" presStyleCnt="2"/>
      <dgm:spPr>
        <a:solidFill>
          <a:schemeClr val="bg2">
            <a:lumMod val="50000"/>
          </a:schemeClr>
        </a:solidFill>
      </dgm:spPr>
    </dgm:pt>
    <dgm:pt modelId="{A6361434-14D5-4896-AB99-006575718FFD}" type="pres">
      <dgm:prSet presAssocID="{537EF58A-451A-4C65-BF27-EA56BFB2E966}" presName="text3" presStyleLbl="fgAcc3" presStyleIdx="0" presStyleCnt="2" custScaleX="255209" custLinFactNeighborX="-39039" custLinFactNeighborY="-2172">
        <dgm:presLayoutVars>
          <dgm:chPref val="3"/>
        </dgm:presLayoutVars>
      </dgm:prSet>
      <dgm:spPr/>
    </dgm:pt>
    <dgm:pt modelId="{E12B3403-2CC5-4EA8-9BDF-12402EA3DB00}" type="pres">
      <dgm:prSet presAssocID="{537EF58A-451A-4C65-BF27-EA56BFB2E966}" presName="hierChild4" presStyleCnt="0"/>
      <dgm:spPr/>
    </dgm:pt>
    <dgm:pt modelId="{0F6C9ED4-7E79-4255-B630-7224C91E7ED0}" type="pres">
      <dgm:prSet presAssocID="{58CDA264-4C8A-492A-98A2-BCF44DE6B9D6}" presName="Name10" presStyleLbl="parChTrans1D2" presStyleIdx="1" presStyleCnt="2"/>
      <dgm:spPr/>
    </dgm:pt>
    <dgm:pt modelId="{C2E047A2-DB17-42B6-BCFA-87431781AC34}" type="pres">
      <dgm:prSet presAssocID="{84AAC6B5-79AA-488F-A45B-833A52BE6769}" presName="hierRoot2" presStyleCnt="0"/>
      <dgm:spPr/>
    </dgm:pt>
    <dgm:pt modelId="{A67E937E-0E57-4090-BD1A-0BB7677CE762}" type="pres">
      <dgm:prSet presAssocID="{84AAC6B5-79AA-488F-A45B-833A52BE6769}" presName="composite2" presStyleCnt="0"/>
      <dgm:spPr/>
    </dgm:pt>
    <dgm:pt modelId="{90931B2B-7AFD-4512-A445-477C6AC0510B}" type="pres">
      <dgm:prSet presAssocID="{84AAC6B5-79AA-488F-A45B-833A52BE6769}" presName="background2" presStyleLbl="node2" presStyleIdx="1" presStyleCnt="2"/>
      <dgm:spPr>
        <a:solidFill>
          <a:srgbClr val="B39019"/>
        </a:solidFill>
      </dgm:spPr>
    </dgm:pt>
    <dgm:pt modelId="{BDBE34F1-C915-4868-B20F-0175C5582548}" type="pres">
      <dgm:prSet presAssocID="{84AAC6B5-79AA-488F-A45B-833A52BE6769}" presName="text2" presStyleLbl="fgAcc2" presStyleIdx="1" presStyleCnt="2" custScaleX="93999" custScaleY="104607" custLinFactNeighborX="41107" custLinFactNeighborY="11704">
        <dgm:presLayoutVars>
          <dgm:chPref val="3"/>
        </dgm:presLayoutVars>
      </dgm:prSet>
      <dgm:spPr/>
    </dgm:pt>
    <dgm:pt modelId="{49BC68F4-2365-48A6-81DD-BE5D169A3C9D}" type="pres">
      <dgm:prSet presAssocID="{84AAC6B5-79AA-488F-A45B-833A52BE6769}" presName="hierChild3" presStyleCnt="0"/>
      <dgm:spPr/>
    </dgm:pt>
    <dgm:pt modelId="{773E8229-174A-4146-9C31-AE9B85D500EB}" type="pres">
      <dgm:prSet presAssocID="{8ED86FF0-7BDD-4DDD-8CF8-5AFB2C55CFE5}" presName="Name17" presStyleLbl="parChTrans1D3" presStyleIdx="1" presStyleCnt="2"/>
      <dgm:spPr/>
    </dgm:pt>
    <dgm:pt modelId="{6B3D6E71-5147-436C-8981-EDE43CD1AD82}" type="pres">
      <dgm:prSet presAssocID="{28140EB2-414E-493F-A6E2-74A02082572F}" presName="hierRoot3" presStyleCnt="0"/>
      <dgm:spPr/>
    </dgm:pt>
    <dgm:pt modelId="{5230685E-2F52-40EF-93C6-298EB2852392}" type="pres">
      <dgm:prSet presAssocID="{28140EB2-414E-493F-A6E2-74A02082572F}" presName="composite3" presStyleCnt="0"/>
      <dgm:spPr/>
    </dgm:pt>
    <dgm:pt modelId="{A16991A5-8874-4BA6-ADEB-4ECC1DFEC799}" type="pres">
      <dgm:prSet presAssocID="{28140EB2-414E-493F-A6E2-74A02082572F}" presName="background3" presStyleLbl="node3" presStyleIdx="1" presStyleCnt="2"/>
      <dgm:spPr>
        <a:solidFill>
          <a:schemeClr val="bg2">
            <a:lumMod val="50000"/>
          </a:schemeClr>
        </a:solidFill>
      </dgm:spPr>
    </dgm:pt>
    <dgm:pt modelId="{F387AB2F-585D-46B1-8AD8-815FACFE51BC}" type="pres">
      <dgm:prSet presAssocID="{28140EB2-414E-493F-A6E2-74A02082572F}" presName="text3" presStyleLbl="fgAcc3" presStyleIdx="1" presStyleCnt="2" custScaleX="275242" custScaleY="100000" custLinFactNeighborX="41107" custLinFactNeighborY="5157">
        <dgm:presLayoutVars>
          <dgm:chPref val="3"/>
        </dgm:presLayoutVars>
      </dgm:prSet>
      <dgm:spPr/>
    </dgm:pt>
    <dgm:pt modelId="{D8FBE1A4-5B4B-4D07-A8EF-81FAA5B6DA9C}" type="pres">
      <dgm:prSet presAssocID="{28140EB2-414E-493F-A6E2-74A02082572F}" presName="hierChild4" presStyleCnt="0"/>
      <dgm:spPr/>
    </dgm:pt>
  </dgm:ptLst>
  <dgm:cxnLst>
    <dgm:cxn modelId="{FDE8DB35-ED57-487B-AAA8-87CFD5A81985}" type="presOf" srcId="{58CDA264-4C8A-492A-98A2-BCF44DE6B9D6}" destId="{0F6C9ED4-7E79-4255-B630-7224C91E7ED0}" srcOrd="0" destOrd="0" presId="urn:microsoft.com/office/officeart/2005/8/layout/hierarchy1"/>
    <dgm:cxn modelId="{8F40355E-D448-44A1-9B6E-2FAB87DFFF4C}" type="presOf" srcId="{84AAC6B5-79AA-488F-A45B-833A52BE6769}" destId="{BDBE34F1-C915-4868-B20F-0175C5582548}" srcOrd="0" destOrd="0" presId="urn:microsoft.com/office/officeart/2005/8/layout/hierarchy1"/>
    <dgm:cxn modelId="{D7219541-827B-4D33-9024-5676B6C9A6B2}" type="presOf" srcId="{537EF58A-451A-4C65-BF27-EA56BFB2E966}" destId="{A6361434-14D5-4896-AB99-006575718FFD}" srcOrd="0" destOrd="0" presId="urn:microsoft.com/office/officeart/2005/8/layout/hierarchy1"/>
    <dgm:cxn modelId="{BA83166A-383D-42B1-A3E3-43D1DC691097}" type="presOf" srcId="{9FDE39BF-C55F-4C21-80F4-330DBD14C43A}" destId="{6E6DA5FB-B631-4940-944D-AA41A349B738}" srcOrd="0" destOrd="0" presId="urn:microsoft.com/office/officeart/2005/8/layout/hierarchy1"/>
    <dgm:cxn modelId="{930B2578-0079-4C81-A992-6D795F71AD51}" type="presOf" srcId="{2D988A20-BCD2-41C9-ACA9-FE4E5B685F46}" destId="{BE567413-818D-4831-8AB9-5E5378D98AF6}" srcOrd="0" destOrd="0" presId="urn:microsoft.com/office/officeart/2005/8/layout/hierarchy1"/>
    <dgm:cxn modelId="{C3A35378-A8F0-43D9-A6D7-5A12E81DD5C3}" srcId="{84AAC6B5-79AA-488F-A45B-833A52BE6769}" destId="{28140EB2-414E-493F-A6E2-74A02082572F}" srcOrd="0" destOrd="0" parTransId="{8ED86FF0-7BDD-4DDD-8CF8-5AFB2C55CFE5}" sibTransId="{7F701B8A-5B3C-44AD-9BB5-5B636B5B80FA}"/>
    <dgm:cxn modelId="{1EC97787-1F79-44B3-BE9E-A18627E5BC80}" srcId="{FD06CA62-861E-4CE2-8BF0-410205C1B06D}" destId="{2D988A20-BCD2-41C9-ACA9-FE4E5B685F46}" srcOrd="0" destOrd="0" parTransId="{D2945420-7A3E-417B-A1DA-B13D6438CBC7}" sibTransId="{01DEBF3F-78C5-42D7-ADD1-B4E69274ED24}"/>
    <dgm:cxn modelId="{184FAB89-4C18-44BA-B830-D278304221F2}" srcId="{FD06CA62-861E-4CE2-8BF0-410205C1B06D}" destId="{84AAC6B5-79AA-488F-A45B-833A52BE6769}" srcOrd="1" destOrd="0" parTransId="{58CDA264-4C8A-492A-98A2-BCF44DE6B9D6}" sibTransId="{E2E18CF5-F918-44BB-B2B9-867424D7FE7F}"/>
    <dgm:cxn modelId="{B8A17490-01A7-4F83-80AE-7A7F27B756E9}" type="presOf" srcId="{28140EB2-414E-493F-A6E2-74A02082572F}" destId="{F387AB2F-585D-46B1-8AD8-815FACFE51BC}" srcOrd="0" destOrd="0" presId="urn:microsoft.com/office/officeart/2005/8/layout/hierarchy1"/>
    <dgm:cxn modelId="{A77CED9D-6327-435A-9914-1ECFFA5CD18B}" type="presOf" srcId="{FD06CA62-861E-4CE2-8BF0-410205C1B06D}" destId="{50EC2494-7DDC-4FC4-BED3-F0BCC9C04799}" srcOrd="0" destOrd="0" presId="urn:microsoft.com/office/officeart/2005/8/layout/hierarchy1"/>
    <dgm:cxn modelId="{24CA6DAA-6708-4C7F-B43A-BF1F43A5B2C6}" type="presOf" srcId="{8ED86FF0-7BDD-4DDD-8CF8-5AFB2C55CFE5}" destId="{773E8229-174A-4146-9C31-AE9B85D500EB}" srcOrd="0" destOrd="0" presId="urn:microsoft.com/office/officeart/2005/8/layout/hierarchy1"/>
    <dgm:cxn modelId="{8DB048BA-6196-45DF-9E66-E50C3E16AB88}" srcId="{9FDE39BF-C55F-4C21-80F4-330DBD14C43A}" destId="{FD06CA62-861E-4CE2-8BF0-410205C1B06D}" srcOrd="0" destOrd="0" parTransId="{66E3784D-7369-48AD-8769-A971F345F19D}" sibTransId="{9B23AD13-C808-4A91-B39E-97A66CECD337}"/>
    <dgm:cxn modelId="{4FB730F1-8ECA-4BCE-A819-CD526BA10710}" type="presOf" srcId="{D821EE31-40D2-4686-A84C-5FFCD3945A9C}" destId="{319CA495-ABDB-46FC-8E91-807C44BFE53C}" srcOrd="0" destOrd="0" presId="urn:microsoft.com/office/officeart/2005/8/layout/hierarchy1"/>
    <dgm:cxn modelId="{69A698F3-DCAE-41D5-9DCD-2AF1444A9FD1}" srcId="{2D988A20-BCD2-41C9-ACA9-FE4E5B685F46}" destId="{537EF58A-451A-4C65-BF27-EA56BFB2E966}" srcOrd="0" destOrd="0" parTransId="{D821EE31-40D2-4686-A84C-5FFCD3945A9C}" sibTransId="{A4624061-B300-4FA9-AC76-1B8C940A38DC}"/>
    <dgm:cxn modelId="{982D42FA-3385-4016-B69F-C0C501357ED3}" type="presOf" srcId="{D2945420-7A3E-417B-A1DA-B13D6438CBC7}" destId="{AC6B5B63-85D5-4B92-95FE-C971FE6FC10D}" srcOrd="0" destOrd="0" presId="urn:microsoft.com/office/officeart/2005/8/layout/hierarchy1"/>
    <dgm:cxn modelId="{4444988C-5DEC-40BC-80B6-20574F2CBE03}" type="presParOf" srcId="{6E6DA5FB-B631-4940-944D-AA41A349B738}" destId="{547B833D-D525-43A4-81FE-AFEE37D32727}" srcOrd="0" destOrd="0" presId="urn:microsoft.com/office/officeart/2005/8/layout/hierarchy1"/>
    <dgm:cxn modelId="{8B38AE72-E931-48C3-99F5-DC606C1A0851}" type="presParOf" srcId="{547B833D-D525-43A4-81FE-AFEE37D32727}" destId="{2817CDC3-A908-4220-9FC0-FC72E89198C3}" srcOrd="0" destOrd="0" presId="urn:microsoft.com/office/officeart/2005/8/layout/hierarchy1"/>
    <dgm:cxn modelId="{4B02F492-A335-4CC0-965D-FA21DAEDA15A}" type="presParOf" srcId="{2817CDC3-A908-4220-9FC0-FC72E89198C3}" destId="{4A240F77-5B16-44E4-B2DA-72CB69052E09}" srcOrd="0" destOrd="0" presId="urn:microsoft.com/office/officeart/2005/8/layout/hierarchy1"/>
    <dgm:cxn modelId="{7A8D3684-BDA5-4CF9-9E03-83827EF3E6F9}" type="presParOf" srcId="{2817CDC3-A908-4220-9FC0-FC72E89198C3}" destId="{50EC2494-7DDC-4FC4-BED3-F0BCC9C04799}" srcOrd="1" destOrd="0" presId="urn:microsoft.com/office/officeart/2005/8/layout/hierarchy1"/>
    <dgm:cxn modelId="{E575D0AA-B126-4441-9ED4-4D080AE7F466}" type="presParOf" srcId="{547B833D-D525-43A4-81FE-AFEE37D32727}" destId="{1C1D464B-73DB-417B-98D6-6592907229A7}" srcOrd="1" destOrd="0" presId="urn:microsoft.com/office/officeart/2005/8/layout/hierarchy1"/>
    <dgm:cxn modelId="{9B3D9B9F-0764-4C92-BF86-CB6351C847EA}" type="presParOf" srcId="{1C1D464B-73DB-417B-98D6-6592907229A7}" destId="{AC6B5B63-85D5-4B92-95FE-C971FE6FC10D}" srcOrd="0" destOrd="0" presId="urn:microsoft.com/office/officeart/2005/8/layout/hierarchy1"/>
    <dgm:cxn modelId="{C754A304-1DD2-4AAC-A51C-9764A5159F1B}" type="presParOf" srcId="{1C1D464B-73DB-417B-98D6-6592907229A7}" destId="{6F4E46BC-8A11-4AF3-B3A7-CA8CAA4113DC}" srcOrd="1" destOrd="0" presId="urn:microsoft.com/office/officeart/2005/8/layout/hierarchy1"/>
    <dgm:cxn modelId="{CEE76A14-FD9B-4746-8990-2C735BCD78F0}" type="presParOf" srcId="{6F4E46BC-8A11-4AF3-B3A7-CA8CAA4113DC}" destId="{A99ED9ED-477C-4FBD-B0E9-32CDCFBE721C}" srcOrd="0" destOrd="0" presId="urn:microsoft.com/office/officeart/2005/8/layout/hierarchy1"/>
    <dgm:cxn modelId="{354A2276-CAA4-4C49-B73F-DB72BC2C523E}" type="presParOf" srcId="{A99ED9ED-477C-4FBD-B0E9-32CDCFBE721C}" destId="{CCF67C18-6F6C-4D43-A71B-05AAEBD6E206}" srcOrd="0" destOrd="0" presId="urn:microsoft.com/office/officeart/2005/8/layout/hierarchy1"/>
    <dgm:cxn modelId="{F13AC00D-5463-4D68-8105-C3ADD89770E2}" type="presParOf" srcId="{A99ED9ED-477C-4FBD-B0E9-32CDCFBE721C}" destId="{BE567413-818D-4831-8AB9-5E5378D98AF6}" srcOrd="1" destOrd="0" presId="urn:microsoft.com/office/officeart/2005/8/layout/hierarchy1"/>
    <dgm:cxn modelId="{94D0B276-D933-4E33-82C7-D4850D2AEC6E}" type="presParOf" srcId="{6F4E46BC-8A11-4AF3-B3A7-CA8CAA4113DC}" destId="{DA46B031-87DC-4517-8B53-E386EBA58995}" srcOrd="1" destOrd="0" presId="urn:microsoft.com/office/officeart/2005/8/layout/hierarchy1"/>
    <dgm:cxn modelId="{A5105CBF-ABD8-4C56-A7CF-8CAC08316D12}" type="presParOf" srcId="{DA46B031-87DC-4517-8B53-E386EBA58995}" destId="{319CA495-ABDB-46FC-8E91-807C44BFE53C}" srcOrd="0" destOrd="0" presId="urn:microsoft.com/office/officeart/2005/8/layout/hierarchy1"/>
    <dgm:cxn modelId="{163E197E-9395-4653-B471-4948349BED8B}" type="presParOf" srcId="{DA46B031-87DC-4517-8B53-E386EBA58995}" destId="{0541B27D-45EA-417E-89C9-6E9E26CFE692}" srcOrd="1" destOrd="0" presId="urn:microsoft.com/office/officeart/2005/8/layout/hierarchy1"/>
    <dgm:cxn modelId="{7BC15F0D-9335-403B-8FA2-BD6181F4C12C}" type="presParOf" srcId="{0541B27D-45EA-417E-89C9-6E9E26CFE692}" destId="{2770F943-F6E8-4D2F-8632-64839AF98465}" srcOrd="0" destOrd="0" presId="urn:microsoft.com/office/officeart/2005/8/layout/hierarchy1"/>
    <dgm:cxn modelId="{DDF417CF-50AD-4794-9DFC-2EF30CFF0104}" type="presParOf" srcId="{2770F943-F6E8-4D2F-8632-64839AF98465}" destId="{F5A4F66C-06CD-4977-B535-3CA12EC2E7DF}" srcOrd="0" destOrd="0" presId="urn:microsoft.com/office/officeart/2005/8/layout/hierarchy1"/>
    <dgm:cxn modelId="{AE56EA16-E658-4B11-A574-65BB04F4BA4D}" type="presParOf" srcId="{2770F943-F6E8-4D2F-8632-64839AF98465}" destId="{A6361434-14D5-4896-AB99-006575718FFD}" srcOrd="1" destOrd="0" presId="urn:microsoft.com/office/officeart/2005/8/layout/hierarchy1"/>
    <dgm:cxn modelId="{B0E083BE-19C8-4831-80BE-5511FE2D7238}" type="presParOf" srcId="{0541B27D-45EA-417E-89C9-6E9E26CFE692}" destId="{E12B3403-2CC5-4EA8-9BDF-12402EA3DB00}" srcOrd="1" destOrd="0" presId="urn:microsoft.com/office/officeart/2005/8/layout/hierarchy1"/>
    <dgm:cxn modelId="{BA2A4340-A64E-43A2-BEB0-5443F90C0688}" type="presParOf" srcId="{1C1D464B-73DB-417B-98D6-6592907229A7}" destId="{0F6C9ED4-7E79-4255-B630-7224C91E7ED0}" srcOrd="2" destOrd="0" presId="urn:microsoft.com/office/officeart/2005/8/layout/hierarchy1"/>
    <dgm:cxn modelId="{016005D7-1B6E-417E-A323-92C39A0303BB}" type="presParOf" srcId="{1C1D464B-73DB-417B-98D6-6592907229A7}" destId="{C2E047A2-DB17-42B6-BCFA-87431781AC34}" srcOrd="3" destOrd="0" presId="urn:microsoft.com/office/officeart/2005/8/layout/hierarchy1"/>
    <dgm:cxn modelId="{863D30A2-5E5F-4D77-BD65-6C29F3FA250F}" type="presParOf" srcId="{C2E047A2-DB17-42B6-BCFA-87431781AC34}" destId="{A67E937E-0E57-4090-BD1A-0BB7677CE762}" srcOrd="0" destOrd="0" presId="urn:microsoft.com/office/officeart/2005/8/layout/hierarchy1"/>
    <dgm:cxn modelId="{CB02BF81-D787-438F-82A6-AEE8CFFBE836}" type="presParOf" srcId="{A67E937E-0E57-4090-BD1A-0BB7677CE762}" destId="{90931B2B-7AFD-4512-A445-477C6AC0510B}" srcOrd="0" destOrd="0" presId="urn:microsoft.com/office/officeart/2005/8/layout/hierarchy1"/>
    <dgm:cxn modelId="{1CA781FF-A87C-4E4D-A437-0E93D7E7F571}" type="presParOf" srcId="{A67E937E-0E57-4090-BD1A-0BB7677CE762}" destId="{BDBE34F1-C915-4868-B20F-0175C5582548}" srcOrd="1" destOrd="0" presId="urn:microsoft.com/office/officeart/2005/8/layout/hierarchy1"/>
    <dgm:cxn modelId="{10D7D84F-0CF0-4CE1-B9E2-D4C5ADA7ADFB}" type="presParOf" srcId="{C2E047A2-DB17-42B6-BCFA-87431781AC34}" destId="{49BC68F4-2365-48A6-81DD-BE5D169A3C9D}" srcOrd="1" destOrd="0" presId="urn:microsoft.com/office/officeart/2005/8/layout/hierarchy1"/>
    <dgm:cxn modelId="{BC0B5E51-D3BE-4188-ACDD-133BB83F64BE}" type="presParOf" srcId="{49BC68F4-2365-48A6-81DD-BE5D169A3C9D}" destId="{773E8229-174A-4146-9C31-AE9B85D500EB}" srcOrd="0" destOrd="0" presId="urn:microsoft.com/office/officeart/2005/8/layout/hierarchy1"/>
    <dgm:cxn modelId="{A2C1A24D-3387-4C51-891F-B7ECDD32F171}" type="presParOf" srcId="{49BC68F4-2365-48A6-81DD-BE5D169A3C9D}" destId="{6B3D6E71-5147-436C-8981-EDE43CD1AD82}" srcOrd="1" destOrd="0" presId="urn:microsoft.com/office/officeart/2005/8/layout/hierarchy1"/>
    <dgm:cxn modelId="{2A291EE0-5235-41A1-B165-DD30A22A9BE2}" type="presParOf" srcId="{6B3D6E71-5147-436C-8981-EDE43CD1AD82}" destId="{5230685E-2F52-40EF-93C6-298EB2852392}" srcOrd="0" destOrd="0" presId="urn:microsoft.com/office/officeart/2005/8/layout/hierarchy1"/>
    <dgm:cxn modelId="{06AEBA53-3E42-4CA4-A93C-06AC4064EA9F}" type="presParOf" srcId="{5230685E-2F52-40EF-93C6-298EB2852392}" destId="{A16991A5-8874-4BA6-ADEB-4ECC1DFEC799}" srcOrd="0" destOrd="0" presId="urn:microsoft.com/office/officeart/2005/8/layout/hierarchy1"/>
    <dgm:cxn modelId="{09D2F006-6491-4485-85C2-C70518D79FFB}" type="presParOf" srcId="{5230685E-2F52-40EF-93C6-298EB2852392}" destId="{F387AB2F-585D-46B1-8AD8-815FACFE51BC}" srcOrd="1" destOrd="0" presId="urn:microsoft.com/office/officeart/2005/8/layout/hierarchy1"/>
    <dgm:cxn modelId="{D6D7810C-14E0-48A2-A273-8D4FDDD9F918}" type="presParOf" srcId="{6B3D6E71-5147-436C-8981-EDE43CD1AD82}" destId="{D8FBE1A4-5B4B-4D07-A8EF-81FAA5B6DA9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435800-6958-44D6-997B-2A02255B1C34}" type="doc">
      <dgm:prSet loTypeId="urn:microsoft.com/office/officeart/2008/layout/HalfCircle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483554-DE0B-4CBF-A9C5-0B5A765C6B31}">
      <dgm:prSet phldrT="[Text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marL="0" algn="ctr" defTabSz="914400" rtl="1" eaLnBrk="1" latinLnBrk="0" hangingPunct="1"/>
          <a:r>
            <a:rPr lang="ar-KW" sz="2000" u="none" kern="1200" dirty="0">
              <a:solidFill>
                <a:schemeClr val="tx2"/>
              </a:solidFill>
              <a:latin typeface="+mn-lt"/>
              <a:ea typeface="+mn-ea"/>
              <a:cs typeface="mohammad bold art 1" pitchFamily="2" charset="-78"/>
            </a:rPr>
            <a:t>أنواع التسجيل البيني للصناديق</a:t>
          </a:r>
          <a:endParaRPr lang="en-US" sz="2000" u="none" kern="1200" dirty="0">
            <a:solidFill>
              <a:schemeClr val="tx2"/>
            </a:solidFill>
            <a:latin typeface="+mn-lt"/>
            <a:ea typeface="+mn-ea"/>
            <a:cs typeface="mohammad bold art 1" pitchFamily="2" charset="-78"/>
          </a:endParaRPr>
        </a:p>
      </dgm:t>
    </dgm:pt>
    <dgm:pt modelId="{606034B0-38D2-41C8-BE02-D977EBFA4965}" type="parTrans" cxnId="{B4B8A920-2F04-423A-A880-E1AAC89C9A14}">
      <dgm:prSet/>
      <dgm:spPr/>
      <dgm:t>
        <a:bodyPr/>
        <a:lstStyle/>
        <a:p>
          <a:endParaRPr lang="en-US"/>
        </a:p>
      </dgm:t>
    </dgm:pt>
    <dgm:pt modelId="{B5B05B63-F4EA-48E8-896B-609709300051}" type="sibTrans" cxnId="{B4B8A920-2F04-423A-A880-E1AAC89C9A14}">
      <dgm:prSet/>
      <dgm:spPr/>
      <dgm:t>
        <a:bodyPr/>
        <a:lstStyle/>
        <a:p>
          <a:endParaRPr lang="en-US"/>
        </a:p>
      </dgm:t>
    </dgm:pt>
    <dgm:pt modelId="{05C18020-57A2-43FD-BF84-7E08F86199A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r-KW" sz="1800" b="0" dirty="0">
              <a:solidFill>
                <a:schemeClr val="tx2"/>
              </a:solidFill>
              <a:cs typeface="mohammad bold art 1" pitchFamily="2" charset="-78"/>
            </a:rPr>
            <a:t>صناديق محلية مرخصة من الهيئة</a:t>
          </a:r>
        </a:p>
        <a:p>
          <a:r>
            <a:rPr lang="ar-KW" sz="1800" b="0" dirty="0">
              <a:solidFill>
                <a:schemeClr val="tx2"/>
              </a:solidFill>
              <a:cs typeface="mohammad bold art 1" pitchFamily="2" charset="-78"/>
            </a:rPr>
            <a:t>ترغب بتسويق وحداتها في أحد دول مجلس التعاون الخليجي</a:t>
          </a:r>
          <a:endParaRPr lang="en-US" sz="1800" b="0" dirty="0">
            <a:solidFill>
              <a:schemeClr val="tx2"/>
            </a:solidFill>
            <a:cs typeface="mohammad bold art 1" pitchFamily="2" charset="-78"/>
          </a:endParaRPr>
        </a:p>
      </dgm:t>
    </dgm:pt>
    <dgm:pt modelId="{88D4FFFB-4A49-439F-A6BF-5715E21DC51F}" type="parTrans" cxnId="{BCE59B53-FCB9-4F41-AD41-07E56BB78FEF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D827974F-4C61-4ADB-AE9A-AEF1D897675C}" type="sibTrans" cxnId="{BCE59B53-FCB9-4F41-AD41-07E56BB78FEF}">
      <dgm:prSet/>
      <dgm:spPr/>
      <dgm:t>
        <a:bodyPr/>
        <a:lstStyle/>
        <a:p>
          <a:endParaRPr lang="en-US"/>
        </a:p>
      </dgm:t>
    </dgm:pt>
    <dgm:pt modelId="{CCA76911-0382-40E8-982F-FB282A974C05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ar-KW" sz="1800" b="0" dirty="0">
              <a:solidFill>
                <a:schemeClr val="tx2"/>
              </a:solidFill>
              <a:cs typeface="mohammad bold art 1" pitchFamily="2" charset="-78"/>
            </a:rPr>
            <a:t>صناديق خليجية مسجلة لدى أي من الجهات المنظمة</a:t>
          </a:r>
        </a:p>
        <a:p>
          <a:r>
            <a:rPr lang="ar-KW" sz="1800" b="0" dirty="0">
              <a:solidFill>
                <a:schemeClr val="tx2"/>
              </a:solidFill>
              <a:cs typeface="mohammad bold art 1" pitchFamily="2" charset="-78"/>
            </a:rPr>
            <a:t> ترغب بتسويق وحداتها داخل دولة الكويت </a:t>
          </a:r>
          <a:endParaRPr lang="en-US" sz="1800" b="0" dirty="0">
            <a:solidFill>
              <a:schemeClr val="tx2"/>
            </a:solidFill>
            <a:cs typeface="mohammad bold art 1" pitchFamily="2" charset="-78"/>
          </a:endParaRPr>
        </a:p>
      </dgm:t>
    </dgm:pt>
    <dgm:pt modelId="{829B58D0-34F6-46DF-B720-E4AEA48BE98A}" type="parTrans" cxnId="{1FF05685-06ED-4937-A528-204B4F082D22}">
      <dgm:prSet/>
      <dgm:spPr>
        <a:ln>
          <a:solidFill>
            <a:schemeClr val="accent1"/>
          </a:solidFill>
        </a:ln>
      </dgm:spPr>
      <dgm:t>
        <a:bodyPr/>
        <a:lstStyle/>
        <a:p>
          <a:endParaRPr lang="en-US"/>
        </a:p>
      </dgm:t>
    </dgm:pt>
    <dgm:pt modelId="{05CD9716-23EF-4E41-A401-6F108924292E}" type="sibTrans" cxnId="{1FF05685-06ED-4937-A528-204B4F082D22}">
      <dgm:prSet/>
      <dgm:spPr/>
      <dgm:t>
        <a:bodyPr/>
        <a:lstStyle/>
        <a:p>
          <a:endParaRPr lang="en-US"/>
        </a:p>
      </dgm:t>
    </dgm:pt>
    <dgm:pt modelId="{661CBBCC-2D20-49E3-97C5-082E3A7AEC8D}" type="pres">
      <dgm:prSet presAssocID="{B6435800-6958-44D6-997B-2A02255B1C34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375527-A72B-4D7A-B5A6-DAAB0FE28E52}" type="pres">
      <dgm:prSet presAssocID="{4A483554-DE0B-4CBF-A9C5-0B5A765C6B31}" presName="hierRoot1" presStyleCnt="0">
        <dgm:presLayoutVars>
          <dgm:hierBranch val="init"/>
        </dgm:presLayoutVars>
      </dgm:prSet>
      <dgm:spPr/>
    </dgm:pt>
    <dgm:pt modelId="{7BA2EC81-E642-4907-953D-087C83CDC2A8}" type="pres">
      <dgm:prSet presAssocID="{4A483554-DE0B-4CBF-A9C5-0B5A765C6B31}" presName="rootComposite1" presStyleCnt="0"/>
      <dgm:spPr/>
    </dgm:pt>
    <dgm:pt modelId="{E93BCFA1-F1C4-4B6E-BB9B-8A5E949DD81E}" type="pres">
      <dgm:prSet presAssocID="{4A483554-DE0B-4CBF-A9C5-0B5A765C6B31}" presName="rootText1" presStyleLbl="alignAcc1" presStyleIdx="0" presStyleCnt="0" custScaleX="109249">
        <dgm:presLayoutVars>
          <dgm:chPref val="3"/>
        </dgm:presLayoutVars>
      </dgm:prSet>
      <dgm:spPr/>
    </dgm:pt>
    <dgm:pt modelId="{6C8B9323-4D38-4DCE-BBFC-0D7A5C033008}" type="pres">
      <dgm:prSet presAssocID="{4A483554-DE0B-4CBF-A9C5-0B5A765C6B31}" presName="topArc1" presStyleLbl="parChTrans1D1" presStyleIdx="0" presStyleCnt="6"/>
      <dgm:spPr/>
    </dgm:pt>
    <dgm:pt modelId="{BD93D421-A2E1-40A7-958C-A16ABEEC7786}" type="pres">
      <dgm:prSet presAssocID="{4A483554-DE0B-4CBF-A9C5-0B5A765C6B31}" presName="bottomArc1" presStyleLbl="parChTrans1D1" presStyleIdx="1" presStyleCnt="6"/>
      <dgm:spPr/>
    </dgm:pt>
    <dgm:pt modelId="{C7433042-258E-45FD-B5A9-51F7E6ABE72B}" type="pres">
      <dgm:prSet presAssocID="{4A483554-DE0B-4CBF-A9C5-0B5A765C6B31}" presName="topConnNode1" presStyleLbl="node1" presStyleIdx="0" presStyleCnt="0"/>
      <dgm:spPr/>
    </dgm:pt>
    <dgm:pt modelId="{8A03BECC-9B05-4C56-B752-85226D201EC7}" type="pres">
      <dgm:prSet presAssocID="{4A483554-DE0B-4CBF-A9C5-0B5A765C6B31}" presName="hierChild2" presStyleCnt="0"/>
      <dgm:spPr/>
    </dgm:pt>
    <dgm:pt modelId="{139B49E2-5708-41B5-B6B9-EFFE55BDEF9A}" type="pres">
      <dgm:prSet presAssocID="{829B58D0-34F6-46DF-B720-E4AEA48BE98A}" presName="Name28" presStyleLbl="parChTrans1D2" presStyleIdx="0" presStyleCnt="2"/>
      <dgm:spPr/>
    </dgm:pt>
    <dgm:pt modelId="{09CDF204-2691-4114-BFE7-E1E610DDB986}" type="pres">
      <dgm:prSet presAssocID="{CCA76911-0382-40E8-982F-FB282A974C05}" presName="hierRoot2" presStyleCnt="0">
        <dgm:presLayoutVars>
          <dgm:hierBranch val="init"/>
        </dgm:presLayoutVars>
      </dgm:prSet>
      <dgm:spPr/>
    </dgm:pt>
    <dgm:pt modelId="{FBFF11A0-1DCB-44E2-93B0-00BD123C08D9}" type="pres">
      <dgm:prSet presAssocID="{CCA76911-0382-40E8-982F-FB282A974C05}" presName="rootComposite2" presStyleCnt="0"/>
      <dgm:spPr/>
    </dgm:pt>
    <dgm:pt modelId="{2422388F-6C23-46C1-9288-91364D1A242A}" type="pres">
      <dgm:prSet presAssocID="{CCA76911-0382-40E8-982F-FB282A974C05}" presName="rootText2" presStyleLbl="alignAcc1" presStyleIdx="0" presStyleCnt="0" custScaleX="161067">
        <dgm:presLayoutVars>
          <dgm:chPref val="3"/>
        </dgm:presLayoutVars>
      </dgm:prSet>
      <dgm:spPr/>
    </dgm:pt>
    <dgm:pt modelId="{022EE705-101D-4B00-A41B-41C605306959}" type="pres">
      <dgm:prSet presAssocID="{CCA76911-0382-40E8-982F-FB282A974C05}" presName="topArc2" presStyleLbl="parChTrans1D1" presStyleIdx="2" presStyleCnt="6"/>
      <dgm:spPr/>
    </dgm:pt>
    <dgm:pt modelId="{34111B8D-8AAF-4E19-9BB5-D5C7B355880F}" type="pres">
      <dgm:prSet presAssocID="{CCA76911-0382-40E8-982F-FB282A974C05}" presName="bottomArc2" presStyleLbl="parChTrans1D1" presStyleIdx="3" presStyleCnt="6"/>
      <dgm:spPr/>
    </dgm:pt>
    <dgm:pt modelId="{C8EA3964-31EA-4098-8BBD-B814D4E73018}" type="pres">
      <dgm:prSet presAssocID="{CCA76911-0382-40E8-982F-FB282A974C05}" presName="topConnNode2" presStyleLbl="node2" presStyleIdx="0" presStyleCnt="0"/>
      <dgm:spPr/>
    </dgm:pt>
    <dgm:pt modelId="{117D1B6D-54F0-4B05-91EA-8A75A02FFD51}" type="pres">
      <dgm:prSet presAssocID="{CCA76911-0382-40E8-982F-FB282A974C05}" presName="hierChild4" presStyleCnt="0"/>
      <dgm:spPr/>
    </dgm:pt>
    <dgm:pt modelId="{CAF367D1-335A-4479-A8F1-2A8EFDF5A3CE}" type="pres">
      <dgm:prSet presAssocID="{CCA76911-0382-40E8-982F-FB282A974C05}" presName="hierChild5" presStyleCnt="0"/>
      <dgm:spPr/>
    </dgm:pt>
    <dgm:pt modelId="{DCCC8282-EA89-46A3-83D2-5541076FBF7B}" type="pres">
      <dgm:prSet presAssocID="{88D4FFFB-4A49-439F-A6BF-5715E21DC51F}" presName="Name28" presStyleLbl="parChTrans1D2" presStyleIdx="1" presStyleCnt="2"/>
      <dgm:spPr/>
    </dgm:pt>
    <dgm:pt modelId="{117BE5DF-86C9-4433-AF04-BECEF553D625}" type="pres">
      <dgm:prSet presAssocID="{05C18020-57A2-43FD-BF84-7E08F86199A9}" presName="hierRoot2" presStyleCnt="0">
        <dgm:presLayoutVars>
          <dgm:hierBranch val="init"/>
        </dgm:presLayoutVars>
      </dgm:prSet>
      <dgm:spPr/>
    </dgm:pt>
    <dgm:pt modelId="{FF90C854-BA47-41F6-8BF7-A19BFC23522E}" type="pres">
      <dgm:prSet presAssocID="{05C18020-57A2-43FD-BF84-7E08F86199A9}" presName="rootComposite2" presStyleCnt="0"/>
      <dgm:spPr/>
    </dgm:pt>
    <dgm:pt modelId="{D13E88CD-A0B8-4708-A9E2-E3124DA0BC3F}" type="pres">
      <dgm:prSet presAssocID="{05C18020-57A2-43FD-BF84-7E08F86199A9}" presName="rootText2" presStyleLbl="alignAcc1" presStyleIdx="0" presStyleCnt="0" custScaleX="181148">
        <dgm:presLayoutVars>
          <dgm:chPref val="3"/>
        </dgm:presLayoutVars>
      </dgm:prSet>
      <dgm:spPr/>
    </dgm:pt>
    <dgm:pt modelId="{70CFD4EC-89CC-47B1-816E-304AF486E265}" type="pres">
      <dgm:prSet presAssocID="{05C18020-57A2-43FD-BF84-7E08F86199A9}" presName="topArc2" presStyleLbl="parChTrans1D1" presStyleIdx="4" presStyleCnt="6"/>
      <dgm:spPr/>
    </dgm:pt>
    <dgm:pt modelId="{A91D860A-F344-407D-8E12-B5615DA24E30}" type="pres">
      <dgm:prSet presAssocID="{05C18020-57A2-43FD-BF84-7E08F86199A9}" presName="bottomArc2" presStyleLbl="parChTrans1D1" presStyleIdx="5" presStyleCnt="6"/>
      <dgm:spPr/>
    </dgm:pt>
    <dgm:pt modelId="{30574DC2-A417-438D-AE63-A403C946ADC7}" type="pres">
      <dgm:prSet presAssocID="{05C18020-57A2-43FD-BF84-7E08F86199A9}" presName="topConnNode2" presStyleLbl="node2" presStyleIdx="0" presStyleCnt="0"/>
      <dgm:spPr/>
    </dgm:pt>
    <dgm:pt modelId="{54A3506C-59A3-460B-8620-12069A37A6F1}" type="pres">
      <dgm:prSet presAssocID="{05C18020-57A2-43FD-BF84-7E08F86199A9}" presName="hierChild4" presStyleCnt="0"/>
      <dgm:spPr/>
    </dgm:pt>
    <dgm:pt modelId="{F15EFAE0-038F-4D15-ABA2-49E055A1A205}" type="pres">
      <dgm:prSet presAssocID="{05C18020-57A2-43FD-BF84-7E08F86199A9}" presName="hierChild5" presStyleCnt="0"/>
      <dgm:spPr/>
    </dgm:pt>
    <dgm:pt modelId="{0400C1EE-7115-4AF5-9679-DFDACC1745A6}" type="pres">
      <dgm:prSet presAssocID="{4A483554-DE0B-4CBF-A9C5-0B5A765C6B31}" presName="hierChild3" presStyleCnt="0"/>
      <dgm:spPr/>
    </dgm:pt>
  </dgm:ptLst>
  <dgm:cxnLst>
    <dgm:cxn modelId="{5330FC01-BA1C-4097-929C-D902F941B9DC}" type="presOf" srcId="{05C18020-57A2-43FD-BF84-7E08F86199A9}" destId="{30574DC2-A417-438D-AE63-A403C946ADC7}" srcOrd="1" destOrd="0" presId="urn:microsoft.com/office/officeart/2008/layout/HalfCircleOrganizationChart"/>
    <dgm:cxn modelId="{9F4A8004-98E2-46F9-9B0E-39774A69E82A}" type="presOf" srcId="{05C18020-57A2-43FD-BF84-7E08F86199A9}" destId="{D13E88CD-A0B8-4708-A9E2-E3124DA0BC3F}" srcOrd="0" destOrd="0" presId="urn:microsoft.com/office/officeart/2008/layout/HalfCircleOrganizationChart"/>
    <dgm:cxn modelId="{B4B8A920-2F04-423A-A880-E1AAC89C9A14}" srcId="{B6435800-6958-44D6-997B-2A02255B1C34}" destId="{4A483554-DE0B-4CBF-A9C5-0B5A765C6B31}" srcOrd="0" destOrd="0" parTransId="{606034B0-38D2-41C8-BE02-D977EBFA4965}" sibTransId="{B5B05B63-F4EA-48E8-896B-609709300051}"/>
    <dgm:cxn modelId="{4C072023-02E8-4312-BF9D-F5FE098B3F87}" type="presOf" srcId="{829B58D0-34F6-46DF-B720-E4AEA48BE98A}" destId="{139B49E2-5708-41B5-B6B9-EFFE55BDEF9A}" srcOrd="0" destOrd="0" presId="urn:microsoft.com/office/officeart/2008/layout/HalfCircleOrganizationChart"/>
    <dgm:cxn modelId="{99828E40-F360-44C3-97DB-36B26F19DDEF}" type="presOf" srcId="{B6435800-6958-44D6-997B-2A02255B1C34}" destId="{661CBBCC-2D20-49E3-97C5-082E3A7AEC8D}" srcOrd="0" destOrd="0" presId="urn:microsoft.com/office/officeart/2008/layout/HalfCircleOrganizationChart"/>
    <dgm:cxn modelId="{CAF68673-215E-49C1-9CA2-C42D8985A145}" type="presOf" srcId="{CCA76911-0382-40E8-982F-FB282A974C05}" destId="{2422388F-6C23-46C1-9288-91364D1A242A}" srcOrd="0" destOrd="0" presId="urn:microsoft.com/office/officeart/2008/layout/HalfCircleOrganizationChart"/>
    <dgm:cxn modelId="{BCE59B53-FCB9-4F41-AD41-07E56BB78FEF}" srcId="{4A483554-DE0B-4CBF-A9C5-0B5A765C6B31}" destId="{05C18020-57A2-43FD-BF84-7E08F86199A9}" srcOrd="1" destOrd="0" parTransId="{88D4FFFB-4A49-439F-A6BF-5715E21DC51F}" sibTransId="{D827974F-4C61-4ADB-AE9A-AEF1D897675C}"/>
    <dgm:cxn modelId="{5D0B7758-DE49-4CAD-8B44-DEA77942BD13}" type="presOf" srcId="{4A483554-DE0B-4CBF-A9C5-0B5A765C6B31}" destId="{E93BCFA1-F1C4-4B6E-BB9B-8A5E949DD81E}" srcOrd="0" destOrd="0" presId="urn:microsoft.com/office/officeart/2008/layout/HalfCircleOrganizationChart"/>
    <dgm:cxn modelId="{1FF05685-06ED-4937-A528-204B4F082D22}" srcId="{4A483554-DE0B-4CBF-A9C5-0B5A765C6B31}" destId="{CCA76911-0382-40E8-982F-FB282A974C05}" srcOrd="0" destOrd="0" parTransId="{829B58D0-34F6-46DF-B720-E4AEA48BE98A}" sibTransId="{05CD9716-23EF-4E41-A401-6F108924292E}"/>
    <dgm:cxn modelId="{B9BA38AB-2EB2-4085-8846-FD66DB8A3A66}" type="presOf" srcId="{88D4FFFB-4A49-439F-A6BF-5715E21DC51F}" destId="{DCCC8282-EA89-46A3-83D2-5541076FBF7B}" srcOrd="0" destOrd="0" presId="urn:microsoft.com/office/officeart/2008/layout/HalfCircleOrganizationChart"/>
    <dgm:cxn modelId="{CAA9B1C4-9115-4FEA-820D-3A8D69BA6A07}" type="presOf" srcId="{4A483554-DE0B-4CBF-A9C5-0B5A765C6B31}" destId="{C7433042-258E-45FD-B5A9-51F7E6ABE72B}" srcOrd="1" destOrd="0" presId="urn:microsoft.com/office/officeart/2008/layout/HalfCircleOrganizationChart"/>
    <dgm:cxn modelId="{0B8FC8E4-2B92-4A7F-B1C3-7FE8386485C5}" type="presOf" srcId="{CCA76911-0382-40E8-982F-FB282A974C05}" destId="{C8EA3964-31EA-4098-8BBD-B814D4E73018}" srcOrd="1" destOrd="0" presId="urn:microsoft.com/office/officeart/2008/layout/HalfCircleOrganizationChart"/>
    <dgm:cxn modelId="{A26F43A0-E72F-4FD7-B60A-47D3650630CE}" type="presParOf" srcId="{661CBBCC-2D20-49E3-97C5-082E3A7AEC8D}" destId="{8D375527-A72B-4D7A-B5A6-DAAB0FE28E52}" srcOrd="0" destOrd="0" presId="urn:microsoft.com/office/officeart/2008/layout/HalfCircleOrganizationChart"/>
    <dgm:cxn modelId="{E0FED4C4-8E47-4F14-9FA7-C0DBCC6F3AF1}" type="presParOf" srcId="{8D375527-A72B-4D7A-B5A6-DAAB0FE28E52}" destId="{7BA2EC81-E642-4907-953D-087C83CDC2A8}" srcOrd="0" destOrd="0" presId="urn:microsoft.com/office/officeart/2008/layout/HalfCircleOrganizationChart"/>
    <dgm:cxn modelId="{B4F3027E-14DB-44F7-952F-BFF37317C475}" type="presParOf" srcId="{7BA2EC81-E642-4907-953D-087C83CDC2A8}" destId="{E93BCFA1-F1C4-4B6E-BB9B-8A5E949DD81E}" srcOrd="0" destOrd="0" presId="urn:microsoft.com/office/officeart/2008/layout/HalfCircleOrganizationChart"/>
    <dgm:cxn modelId="{7A99ADBD-C084-44E9-BD63-65594A306D24}" type="presParOf" srcId="{7BA2EC81-E642-4907-953D-087C83CDC2A8}" destId="{6C8B9323-4D38-4DCE-BBFC-0D7A5C033008}" srcOrd="1" destOrd="0" presId="urn:microsoft.com/office/officeart/2008/layout/HalfCircleOrganizationChart"/>
    <dgm:cxn modelId="{CDC77B43-829D-45CA-AE55-F8EE4E6CED9D}" type="presParOf" srcId="{7BA2EC81-E642-4907-953D-087C83CDC2A8}" destId="{BD93D421-A2E1-40A7-958C-A16ABEEC7786}" srcOrd="2" destOrd="0" presId="urn:microsoft.com/office/officeart/2008/layout/HalfCircleOrganizationChart"/>
    <dgm:cxn modelId="{AC2D8CF1-67E4-4D33-BB88-1459BA2E2FE0}" type="presParOf" srcId="{7BA2EC81-E642-4907-953D-087C83CDC2A8}" destId="{C7433042-258E-45FD-B5A9-51F7E6ABE72B}" srcOrd="3" destOrd="0" presId="urn:microsoft.com/office/officeart/2008/layout/HalfCircleOrganizationChart"/>
    <dgm:cxn modelId="{91A7FB38-F61C-4CA4-8AA4-59C1157529C8}" type="presParOf" srcId="{8D375527-A72B-4D7A-B5A6-DAAB0FE28E52}" destId="{8A03BECC-9B05-4C56-B752-85226D201EC7}" srcOrd="1" destOrd="0" presId="urn:microsoft.com/office/officeart/2008/layout/HalfCircleOrganizationChart"/>
    <dgm:cxn modelId="{0D7058B6-80C6-4F2E-AAB9-55DF69DBCA3A}" type="presParOf" srcId="{8A03BECC-9B05-4C56-B752-85226D201EC7}" destId="{139B49E2-5708-41B5-B6B9-EFFE55BDEF9A}" srcOrd="0" destOrd="0" presId="urn:microsoft.com/office/officeart/2008/layout/HalfCircleOrganizationChart"/>
    <dgm:cxn modelId="{25303C38-A39A-4A5B-973A-55FBDA7FE0EE}" type="presParOf" srcId="{8A03BECC-9B05-4C56-B752-85226D201EC7}" destId="{09CDF204-2691-4114-BFE7-E1E610DDB986}" srcOrd="1" destOrd="0" presId="urn:microsoft.com/office/officeart/2008/layout/HalfCircleOrganizationChart"/>
    <dgm:cxn modelId="{E46126EA-4456-47A2-A44C-7F60DA2BF3AD}" type="presParOf" srcId="{09CDF204-2691-4114-BFE7-E1E610DDB986}" destId="{FBFF11A0-1DCB-44E2-93B0-00BD123C08D9}" srcOrd="0" destOrd="0" presId="urn:microsoft.com/office/officeart/2008/layout/HalfCircleOrganizationChart"/>
    <dgm:cxn modelId="{48782816-08B2-464A-AF53-CC471EA22E09}" type="presParOf" srcId="{FBFF11A0-1DCB-44E2-93B0-00BD123C08D9}" destId="{2422388F-6C23-46C1-9288-91364D1A242A}" srcOrd="0" destOrd="0" presId="urn:microsoft.com/office/officeart/2008/layout/HalfCircleOrganizationChart"/>
    <dgm:cxn modelId="{3E294C26-D1BE-4197-92C9-5168B6F4FFAA}" type="presParOf" srcId="{FBFF11A0-1DCB-44E2-93B0-00BD123C08D9}" destId="{022EE705-101D-4B00-A41B-41C605306959}" srcOrd="1" destOrd="0" presId="urn:microsoft.com/office/officeart/2008/layout/HalfCircleOrganizationChart"/>
    <dgm:cxn modelId="{329D41B0-84AB-4783-ABC2-FAC69A1A4F5A}" type="presParOf" srcId="{FBFF11A0-1DCB-44E2-93B0-00BD123C08D9}" destId="{34111B8D-8AAF-4E19-9BB5-D5C7B355880F}" srcOrd="2" destOrd="0" presId="urn:microsoft.com/office/officeart/2008/layout/HalfCircleOrganizationChart"/>
    <dgm:cxn modelId="{A3A2FF7B-5A0C-45BC-A435-5B189FA668C7}" type="presParOf" srcId="{FBFF11A0-1DCB-44E2-93B0-00BD123C08D9}" destId="{C8EA3964-31EA-4098-8BBD-B814D4E73018}" srcOrd="3" destOrd="0" presId="urn:microsoft.com/office/officeart/2008/layout/HalfCircleOrganizationChart"/>
    <dgm:cxn modelId="{A732C101-2213-4A87-A15A-FF0807969F01}" type="presParOf" srcId="{09CDF204-2691-4114-BFE7-E1E610DDB986}" destId="{117D1B6D-54F0-4B05-91EA-8A75A02FFD51}" srcOrd="1" destOrd="0" presId="urn:microsoft.com/office/officeart/2008/layout/HalfCircleOrganizationChart"/>
    <dgm:cxn modelId="{F7517B7A-3B50-405C-A8AA-4B41326130B1}" type="presParOf" srcId="{09CDF204-2691-4114-BFE7-E1E610DDB986}" destId="{CAF367D1-335A-4479-A8F1-2A8EFDF5A3CE}" srcOrd="2" destOrd="0" presId="urn:microsoft.com/office/officeart/2008/layout/HalfCircleOrganizationChart"/>
    <dgm:cxn modelId="{3AFBA044-4E78-418F-9F34-A3A8B5E8790B}" type="presParOf" srcId="{8A03BECC-9B05-4C56-B752-85226D201EC7}" destId="{DCCC8282-EA89-46A3-83D2-5541076FBF7B}" srcOrd="2" destOrd="0" presId="urn:microsoft.com/office/officeart/2008/layout/HalfCircleOrganizationChart"/>
    <dgm:cxn modelId="{613B6B50-3539-499C-AD34-3162C4898992}" type="presParOf" srcId="{8A03BECC-9B05-4C56-B752-85226D201EC7}" destId="{117BE5DF-86C9-4433-AF04-BECEF553D625}" srcOrd="3" destOrd="0" presId="urn:microsoft.com/office/officeart/2008/layout/HalfCircleOrganizationChart"/>
    <dgm:cxn modelId="{3513F6E8-D2E4-4C50-BD2E-EEABE5DDD3B4}" type="presParOf" srcId="{117BE5DF-86C9-4433-AF04-BECEF553D625}" destId="{FF90C854-BA47-41F6-8BF7-A19BFC23522E}" srcOrd="0" destOrd="0" presId="urn:microsoft.com/office/officeart/2008/layout/HalfCircleOrganizationChart"/>
    <dgm:cxn modelId="{E82CF939-B094-4E7C-BE45-38E3278B8D87}" type="presParOf" srcId="{FF90C854-BA47-41F6-8BF7-A19BFC23522E}" destId="{D13E88CD-A0B8-4708-A9E2-E3124DA0BC3F}" srcOrd="0" destOrd="0" presId="urn:microsoft.com/office/officeart/2008/layout/HalfCircleOrganizationChart"/>
    <dgm:cxn modelId="{F96CBFF0-EBA0-4792-AA55-7AAE74FDE237}" type="presParOf" srcId="{FF90C854-BA47-41F6-8BF7-A19BFC23522E}" destId="{70CFD4EC-89CC-47B1-816E-304AF486E265}" srcOrd="1" destOrd="0" presId="urn:microsoft.com/office/officeart/2008/layout/HalfCircleOrganizationChart"/>
    <dgm:cxn modelId="{E7AFBDFF-A375-446C-A24D-466F1A939180}" type="presParOf" srcId="{FF90C854-BA47-41F6-8BF7-A19BFC23522E}" destId="{A91D860A-F344-407D-8E12-B5615DA24E30}" srcOrd="2" destOrd="0" presId="urn:microsoft.com/office/officeart/2008/layout/HalfCircleOrganizationChart"/>
    <dgm:cxn modelId="{24285827-DF1E-4F16-981B-E860C28AA12B}" type="presParOf" srcId="{FF90C854-BA47-41F6-8BF7-A19BFC23522E}" destId="{30574DC2-A417-438D-AE63-A403C946ADC7}" srcOrd="3" destOrd="0" presId="urn:microsoft.com/office/officeart/2008/layout/HalfCircleOrganizationChart"/>
    <dgm:cxn modelId="{7E7FB9FD-CCFF-4683-9068-0E50CF450A0F}" type="presParOf" srcId="{117BE5DF-86C9-4433-AF04-BECEF553D625}" destId="{54A3506C-59A3-460B-8620-12069A37A6F1}" srcOrd="1" destOrd="0" presId="urn:microsoft.com/office/officeart/2008/layout/HalfCircleOrganizationChart"/>
    <dgm:cxn modelId="{329339D2-498E-4DD8-8A33-29055AAAECF9}" type="presParOf" srcId="{117BE5DF-86C9-4433-AF04-BECEF553D625}" destId="{F15EFAE0-038F-4D15-ABA2-49E055A1A205}" srcOrd="2" destOrd="0" presId="urn:microsoft.com/office/officeart/2008/layout/HalfCircleOrganizationChart"/>
    <dgm:cxn modelId="{CE7E3447-6A8C-405B-ADA4-D3350033CFF1}" type="presParOf" srcId="{8D375527-A72B-4D7A-B5A6-DAAB0FE28E52}" destId="{0400C1EE-7115-4AF5-9679-DFDACC1745A6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0EE95F-C072-4982-A54C-A97CE0A373C1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0A0476D5-3301-4066-BE86-F58D651344D8}">
      <dgm:prSet custT="1"/>
      <dgm:spPr>
        <a:solidFill>
          <a:srgbClr val="B39019"/>
        </a:solidFill>
      </dgm:spPr>
      <dgm:t>
        <a:bodyPr/>
        <a:lstStyle/>
        <a:p>
          <a:r>
            <a:rPr lang="ar-KW" sz="1400" kern="1200" dirty="0">
              <a:cs typeface="mohammad bold art 1" pitchFamily="2" charset="-78"/>
            </a:rPr>
            <a:t>تقديم نموذج التسجيل البيني للهيئة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EA89F04C-17A9-432C-903E-280974A1C952}" type="parTrans" cxnId="{3F5B07AF-6E8B-4AF8-959E-1DC5B33F1B6B}">
      <dgm:prSet/>
      <dgm:spPr/>
      <dgm:t>
        <a:bodyPr/>
        <a:lstStyle/>
        <a:p>
          <a:endParaRPr lang="en-US"/>
        </a:p>
      </dgm:t>
    </dgm:pt>
    <dgm:pt modelId="{B3F8CB87-6665-48A5-9CFC-F3A13BE5D7A9}" type="sibTrans" cxnId="{3F5B07AF-6E8B-4AF8-959E-1DC5B33F1B6B}">
      <dgm:prSet/>
      <dgm:spPr/>
      <dgm:t>
        <a:bodyPr/>
        <a:lstStyle/>
        <a:p>
          <a:endParaRPr lang="en-US"/>
        </a:p>
      </dgm:t>
    </dgm:pt>
    <dgm:pt modelId="{BC571E39-053A-4796-BE66-5BE83B5AAA92}">
      <dgm:prSet phldrT="[Text]" custT="1"/>
      <dgm:spPr>
        <a:solidFill>
          <a:srgbClr val="B39019"/>
        </a:solidFill>
      </dgm:spPr>
      <dgm:t>
        <a:bodyPr/>
        <a:lstStyle/>
        <a:p>
          <a:pPr rtl="1"/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تعديل ملحق النظام الأساسي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3BD170E8-2DC2-441F-A993-6E414D1B5FAC}" type="sibTrans" cxnId="{F107C67C-B47C-4CDB-8E60-3C59E9C51DE4}">
      <dgm:prSet/>
      <dgm:spPr/>
      <dgm:t>
        <a:bodyPr/>
        <a:lstStyle/>
        <a:p>
          <a:endParaRPr lang="en-US"/>
        </a:p>
      </dgm:t>
    </dgm:pt>
    <dgm:pt modelId="{67DBD2A4-3829-49D9-A740-50A52B7B617B}" type="parTrans" cxnId="{F107C67C-B47C-4CDB-8E60-3C59E9C51DE4}">
      <dgm:prSet/>
      <dgm:spPr/>
      <dgm:t>
        <a:bodyPr/>
        <a:lstStyle/>
        <a:p>
          <a:endParaRPr lang="en-US"/>
        </a:p>
      </dgm:t>
    </dgm:pt>
    <dgm:pt modelId="{E9820274-E89B-453E-B38C-C45ACC491BD5}">
      <dgm:prSet custT="1"/>
      <dgm:spPr>
        <a:solidFill>
          <a:srgbClr val="B39019"/>
        </a:solidFill>
      </dgm:spPr>
      <dgm:t>
        <a:bodyPr/>
        <a:lstStyle/>
        <a:p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طلب موافقة الهيئة ودفع الرسم المقرر لذلك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579481F5-D53A-416C-83C7-25001F267B1F}" type="parTrans" cxnId="{23543474-3B4D-4AA1-A6A4-8B9D70DF1D2E}">
      <dgm:prSet/>
      <dgm:spPr/>
      <dgm:t>
        <a:bodyPr/>
        <a:lstStyle/>
        <a:p>
          <a:endParaRPr lang="en-US"/>
        </a:p>
      </dgm:t>
    </dgm:pt>
    <dgm:pt modelId="{A05534F2-7E05-416F-8A13-A3FB58F882CA}" type="sibTrans" cxnId="{23543474-3B4D-4AA1-A6A4-8B9D70DF1D2E}">
      <dgm:prSet/>
      <dgm:spPr/>
      <dgm:t>
        <a:bodyPr/>
        <a:lstStyle/>
        <a:p>
          <a:endParaRPr lang="en-US"/>
        </a:p>
      </dgm:t>
    </dgm:pt>
    <dgm:pt modelId="{F1D0C058-B757-41B1-A6D8-19D6EE3DCA42}" type="pres">
      <dgm:prSet presAssocID="{BA0EE95F-C072-4982-A54C-A97CE0A373C1}" presName="Name0" presStyleCnt="0">
        <dgm:presLayoutVars>
          <dgm:dir val="rev"/>
          <dgm:animLvl val="lvl"/>
          <dgm:resizeHandles val="exact"/>
        </dgm:presLayoutVars>
      </dgm:prSet>
      <dgm:spPr/>
    </dgm:pt>
    <dgm:pt modelId="{ACE96814-443D-4B38-BE7E-AD4B016ABD30}" type="pres">
      <dgm:prSet presAssocID="{BC571E39-053A-4796-BE66-5BE83B5AAA92}" presName="parTxOnly" presStyleLbl="node1" presStyleIdx="0" presStyleCnt="3" custLinFactNeighborX="7512" custLinFactNeighborY="-939">
        <dgm:presLayoutVars>
          <dgm:chMax val="0"/>
          <dgm:chPref val="0"/>
          <dgm:bulletEnabled val="1"/>
        </dgm:presLayoutVars>
      </dgm:prSet>
      <dgm:spPr/>
    </dgm:pt>
    <dgm:pt modelId="{550A4006-3D09-4FDD-9E9D-2F340FB4CA5C}" type="pres">
      <dgm:prSet presAssocID="{3BD170E8-2DC2-441F-A993-6E414D1B5FAC}" presName="parTxOnlySpace" presStyleCnt="0"/>
      <dgm:spPr/>
    </dgm:pt>
    <dgm:pt modelId="{83EE9011-06ED-4CC7-806E-C3CE2FAA4B9B}" type="pres">
      <dgm:prSet presAssocID="{0A0476D5-3301-4066-BE86-F58D651344D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2D437A8-C9F2-4640-BAEF-3EFBC3B4E61E}" type="pres">
      <dgm:prSet presAssocID="{B3F8CB87-6665-48A5-9CFC-F3A13BE5D7A9}" presName="parTxOnlySpace" presStyleCnt="0"/>
      <dgm:spPr/>
    </dgm:pt>
    <dgm:pt modelId="{23BAB713-6778-4254-AC86-0FF4A409DBF2}" type="pres">
      <dgm:prSet presAssocID="{E9820274-E89B-453E-B38C-C45ACC491BD5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AD89326-4512-4CE6-99C3-FBB0938ACED8}" type="presOf" srcId="{E9820274-E89B-453E-B38C-C45ACC491BD5}" destId="{23BAB713-6778-4254-AC86-0FF4A409DBF2}" srcOrd="0" destOrd="0" presId="urn:microsoft.com/office/officeart/2005/8/layout/chevron1"/>
    <dgm:cxn modelId="{6F67BB2C-9347-4228-984C-EFA9B7166088}" type="presOf" srcId="{BC571E39-053A-4796-BE66-5BE83B5AAA92}" destId="{ACE96814-443D-4B38-BE7E-AD4B016ABD30}" srcOrd="0" destOrd="0" presId="urn:microsoft.com/office/officeart/2005/8/layout/chevron1"/>
    <dgm:cxn modelId="{23543474-3B4D-4AA1-A6A4-8B9D70DF1D2E}" srcId="{BA0EE95F-C072-4982-A54C-A97CE0A373C1}" destId="{E9820274-E89B-453E-B38C-C45ACC491BD5}" srcOrd="2" destOrd="0" parTransId="{579481F5-D53A-416C-83C7-25001F267B1F}" sibTransId="{A05534F2-7E05-416F-8A13-A3FB58F882CA}"/>
    <dgm:cxn modelId="{F107C67C-B47C-4CDB-8E60-3C59E9C51DE4}" srcId="{BA0EE95F-C072-4982-A54C-A97CE0A373C1}" destId="{BC571E39-053A-4796-BE66-5BE83B5AAA92}" srcOrd="0" destOrd="0" parTransId="{67DBD2A4-3829-49D9-A740-50A52B7B617B}" sibTransId="{3BD170E8-2DC2-441F-A993-6E414D1B5FAC}"/>
    <dgm:cxn modelId="{8F98E17D-E4CB-4AB0-B5AA-E1BCCB5469BC}" type="presOf" srcId="{0A0476D5-3301-4066-BE86-F58D651344D8}" destId="{83EE9011-06ED-4CC7-806E-C3CE2FAA4B9B}" srcOrd="0" destOrd="0" presId="urn:microsoft.com/office/officeart/2005/8/layout/chevron1"/>
    <dgm:cxn modelId="{2062B8A5-7309-427D-B6CE-278875109D18}" type="presOf" srcId="{BA0EE95F-C072-4982-A54C-A97CE0A373C1}" destId="{F1D0C058-B757-41B1-A6D8-19D6EE3DCA42}" srcOrd="0" destOrd="0" presId="urn:microsoft.com/office/officeart/2005/8/layout/chevron1"/>
    <dgm:cxn modelId="{3F5B07AF-6E8B-4AF8-959E-1DC5B33F1B6B}" srcId="{BA0EE95F-C072-4982-A54C-A97CE0A373C1}" destId="{0A0476D5-3301-4066-BE86-F58D651344D8}" srcOrd="1" destOrd="0" parTransId="{EA89F04C-17A9-432C-903E-280974A1C952}" sibTransId="{B3F8CB87-6665-48A5-9CFC-F3A13BE5D7A9}"/>
    <dgm:cxn modelId="{5B628687-0AFD-4BF9-987A-32D8733C7D7D}" type="presParOf" srcId="{F1D0C058-B757-41B1-A6D8-19D6EE3DCA42}" destId="{ACE96814-443D-4B38-BE7E-AD4B016ABD30}" srcOrd="0" destOrd="0" presId="urn:microsoft.com/office/officeart/2005/8/layout/chevron1"/>
    <dgm:cxn modelId="{BA665A2D-7EF6-48E4-A5B7-44B4906AFC76}" type="presParOf" srcId="{F1D0C058-B757-41B1-A6D8-19D6EE3DCA42}" destId="{550A4006-3D09-4FDD-9E9D-2F340FB4CA5C}" srcOrd="1" destOrd="0" presId="urn:microsoft.com/office/officeart/2005/8/layout/chevron1"/>
    <dgm:cxn modelId="{EAA6E2CC-EDE6-453B-91E0-43BE864CAFA0}" type="presParOf" srcId="{F1D0C058-B757-41B1-A6D8-19D6EE3DCA42}" destId="{83EE9011-06ED-4CC7-806E-C3CE2FAA4B9B}" srcOrd="2" destOrd="0" presId="urn:microsoft.com/office/officeart/2005/8/layout/chevron1"/>
    <dgm:cxn modelId="{465C8617-4B54-4471-AD52-61A81A789906}" type="presParOf" srcId="{F1D0C058-B757-41B1-A6D8-19D6EE3DCA42}" destId="{12D437A8-C9F2-4640-BAEF-3EFBC3B4E61E}" srcOrd="3" destOrd="0" presId="urn:microsoft.com/office/officeart/2005/8/layout/chevron1"/>
    <dgm:cxn modelId="{4EB3D6A8-EFD6-421C-A0B7-75303306E710}" type="presParOf" srcId="{F1D0C058-B757-41B1-A6D8-19D6EE3DCA42}" destId="{23BAB713-6778-4254-AC86-0FF4A409DBF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0EE95F-C072-4982-A54C-A97CE0A373C1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E9820274-E89B-453E-B38C-C45ACC491BD5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</a:pPr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تقوم الهيئة بمخاطبة الجهة المستضيفة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A05534F2-7E05-416F-8A13-A3FB58F882CA}" type="sibTrans" cxnId="{23543474-3B4D-4AA1-A6A4-8B9D70DF1D2E}">
      <dgm:prSet/>
      <dgm:spPr/>
      <dgm:t>
        <a:bodyPr/>
        <a:lstStyle/>
        <a:p>
          <a:endParaRPr lang="en-US" sz="1400"/>
        </a:p>
      </dgm:t>
    </dgm:pt>
    <dgm:pt modelId="{579481F5-D53A-416C-83C7-25001F267B1F}" type="parTrans" cxnId="{23543474-3B4D-4AA1-A6A4-8B9D70DF1D2E}">
      <dgm:prSet/>
      <dgm:spPr/>
      <dgm:t>
        <a:bodyPr/>
        <a:lstStyle/>
        <a:p>
          <a:endParaRPr lang="en-US" sz="1400"/>
        </a:p>
      </dgm:t>
    </dgm:pt>
    <dgm:pt modelId="{8D960A47-24AD-4D4D-AA7C-BDD628EFD1B6}">
      <dgm:prSet custT="1"/>
      <dgm:spPr>
        <a:solidFill>
          <a:srgbClr val="00B0F0"/>
        </a:solidFill>
      </dgm:spPr>
      <dgm:t>
        <a:bodyPr/>
        <a:lstStyle/>
        <a:p>
          <a:r>
            <a:rPr lang="ar-KW" sz="1400" dirty="0">
              <a:cs typeface="mohammad bold art 1" pitchFamily="2" charset="-78"/>
            </a:rPr>
            <a:t>البدء بترويج وحدات الصندوق في الدولة المستضيفة</a:t>
          </a:r>
          <a:endParaRPr lang="en-US" sz="1400" dirty="0">
            <a:cs typeface="mohammad bold art 1" pitchFamily="2" charset="-78"/>
          </a:endParaRPr>
        </a:p>
      </dgm:t>
    </dgm:pt>
    <dgm:pt modelId="{458291AB-EC92-47DA-AC4E-4CC9767659B6}" type="parTrans" cxnId="{E6D9D903-56B0-4493-BC39-AF00EFF10077}">
      <dgm:prSet/>
      <dgm:spPr/>
      <dgm:t>
        <a:bodyPr/>
        <a:lstStyle/>
        <a:p>
          <a:endParaRPr lang="en-US" sz="1400"/>
        </a:p>
      </dgm:t>
    </dgm:pt>
    <dgm:pt modelId="{22619FBB-DCAA-4F84-801B-FC26AF248323}" type="sibTrans" cxnId="{E6D9D903-56B0-4493-BC39-AF00EFF10077}">
      <dgm:prSet/>
      <dgm:spPr/>
      <dgm:t>
        <a:bodyPr/>
        <a:lstStyle/>
        <a:p>
          <a:endParaRPr lang="en-US" sz="1400"/>
        </a:p>
      </dgm:t>
    </dgm:pt>
    <dgm:pt modelId="{6FA64CD6-28C0-417F-8F9C-97404C02FCB2}">
      <dgm:prSet custT="1"/>
      <dgm:spPr>
        <a:solidFill>
          <a:srgbClr val="00B0F0"/>
        </a:solidFill>
      </dgm:spPr>
      <dgm:t>
        <a:bodyPr/>
        <a:lstStyle/>
        <a:p>
          <a:r>
            <a:rPr lang="ar-KW" sz="1400" dirty="0">
              <a:cs typeface="mohammad bold art 1" pitchFamily="2" charset="-78"/>
            </a:rPr>
            <a:t>الحصول على موافقة الجهة المستضيفة</a:t>
          </a:r>
          <a:endParaRPr lang="en-US" sz="1400" dirty="0">
            <a:cs typeface="mohammad bold art 1" pitchFamily="2" charset="-78"/>
          </a:endParaRPr>
        </a:p>
      </dgm:t>
    </dgm:pt>
    <dgm:pt modelId="{354CD59E-F4D9-4DC6-96ED-DFA13FC259D2}" type="parTrans" cxnId="{8CB7C313-4D2B-403E-87C9-4F12BC1D08BC}">
      <dgm:prSet/>
      <dgm:spPr/>
      <dgm:t>
        <a:bodyPr/>
        <a:lstStyle/>
        <a:p>
          <a:endParaRPr lang="en-US" sz="1400"/>
        </a:p>
      </dgm:t>
    </dgm:pt>
    <dgm:pt modelId="{D44DD694-33BA-483E-A9D2-6AB359E2A965}" type="sibTrans" cxnId="{8CB7C313-4D2B-403E-87C9-4F12BC1D08BC}">
      <dgm:prSet/>
      <dgm:spPr/>
      <dgm:t>
        <a:bodyPr/>
        <a:lstStyle/>
        <a:p>
          <a:endParaRPr lang="en-US" sz="1400"/>
        </a:p>
      </dgm:t>
    </dgm:pt>
    <dgm:pt modelId="{F1D0C058-B757-41B1-A6D8-19D6EE3DCA42}" type="pres">
      <dgm:prSet presAssocID="{BA0EE95F-C072-4982-A54C-A97CE0A373C1}" presName="Name0" presStyleCnt="0">
        <dgm:presLayoutVars>
          <dgm:dir val="rev"/>
          <dgm:animLvl val="lvl"/>
          <dgm:resizeHandles val="exact"/>
        </dgm:presLayoutVars>
      </dgm:prSet>
      <dgm:spPr/>
    </dgm:pt>
    <dgm:pt modelId="{23BAB713-6778-4254-AC86-0FF4A409DBF2}" type="pres">
      <dgm:prSet presAssocID="{E9820274-E89B-453E-B38C-C45ACC491BD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C568A7F-C39B-4CAF-A21A-B4797A39012A}" type="pres">
      <dgm:prSet presAssocID="{A05534F2-7E05-416F-8A13-A3FB58F882CA}" presName="parTxOnlySpace" presStyleCnt="0"/>
      <dgm:spPr/>
    </dgm:pt>
    <dgm:pt modelId="{76757B06-F02F-4C76-9D1E-2995C4FEB940}" type="pres">
      <dgm:prSet presAssocID="{6FA64CD6-28C0-417F-8F9C-97404C02FCB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5EB46A2-278A-416F-A77D-CEA3E3F4AF80}" type="pres">
      <dgm:prSet presAssocID="{D44DD694-33BA-483E-A9D2-6AB359E2A965}" presName="parTxOnlySpace" presStyleCnt="0"/>
      <dgm:spPr/>
    </dgm:pt>
    <dgm:pt modelId="{458CF5BC-7587-4C97-96F9-9D737E7C3057}" type="pres">
      <dgm:prSet presAssocID="{8D960A47-24AD-4D4D-AA7C-BDD628EFD1B6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6D9D903-56B0-4493-BC39-AF00EFF10077}" srcId="{BA0EE95F-C072-4982-A54C-A97CE0A373C1}" destId="{8D960A47-24AD-4D4D-AA7C-BDD628EFD1B6}" srcOrd="2" destOrd="0" parTransId="{458291AB-EC92-47DA-AC4E-4CC9767659B6}" sibTransId="{22619FBB-DCAA-4F84-801B-FC26AF248323}"/>
    <dgm:cxn modelId="{8CB7C313-4D2B-403E-87C9-4F12BC1D08BC}" srcId="{BA0EE95F-C072-4982-A54C-A97CE0A373C1}" destId="{6FA64CD6-28C0-417F-8F9C-97404C02FCB2}" srcOrd="1" destOrd="0" parTransId="{354CD59E-F4D9-4DC6-96ED-DFA13FC259D2}" sibTransId="{D44DD694-33BA-483E-A9D2-6AB359E2A965}"/>
    <dgm:cxn modelId="{23543474-3B4D-4AA1-A6A4-8B9D70DF1D2E}" srcId="{BA0EE95F-C072-4982-A54C-A97CE0A373C1}" destId="{E9820274-E89B-453E-B38C-C45ACC491BD5}" srcOrd="0" destOrd="0" parTransId="{579481F5-D53A-416C-83C7-25001F267B1F}" sibTransId="{A05534F2-7E05-416F-8A13-A3FB58F882CA}"/>
    <dgm:cxn modelId="{49698458-7067-471C-BC35-29ABE09E3314}" type="presOf" srcId="{8D960A47-24AD-4D4D-AA7C-BDD628EFD1B6}" destId="{458CF5BC-7587-4C97-96F9-9D737E7C3057}" srcOrd="0" destOrd="0" presId="urn:microsoft.com/office/officeart/2005/8/layout/chevron1"/>
    <dgm:cxn modelId="{5566BE7F-4E5F-4DC8-BAF6-4367912D2DF5}" type="presOf" srcId="{6FA64CD6-28C0-417F-8F9C-97404C02FCB2}" destId="{76757B06-F02F-4C76-9D1E-2995C4FEB940}" srcOrd="0" destOrd="0" presId="urn:microsoft.com/office/officeart/2005/8/layout/chevron1"/>
    <dgm:cxn modelId="{2A9A53D9-ED80-4CDE-82BE-B2A830F0C46F}" type="presOf" srcId="{E9820274-E89B-453E-B38C-C45ACC491BD5}" destId="{23BAB713-6778-4254-AC86-0FF4A409DBF2}" srcOrd="0" destOrd="0" presId="urn:microsoft.com/office/officeart/2005/8/layout/chevron1"/>
    <dgm:cxn modelId="{F050C6F9-2B3B-4B2B-B197-926842DDED37}" type="presOf" srcId="{BA0EE95F-C072-4982-A54C-A97CE0A373C1}" destId="{F1D0C058-B757-41B1-A6D8-19D6EE3DCA42}" srcOrd="0" destOrd="0" presId="urn:microsoft.com/office/officeart/2005/8/layout/chevron1"/>
    <dgm:cxn modelId="{F3FACE1F-72FE-4BB8-AF2A-FF6C433923CD}" type="presParOf" srcId="{F1D0C058-B757-41B1-A6D8-19D6EE3DCA42}" destId="{23BAB713-6778-4254-AC86-0FF4A409DBF2}" srcOrd="0" destOrd="0" presId="urn:microsoft.com/office/officeart/2005/8/layout/chevron1"/>
    <dgm:cxn modelId="{DCDC35C4-A309-4668-82DD-A3E0DFBB081B}" type="presParOf" srcId="{F1D0C058-B757-41B1-A6D8-19D6EE3DCA42}" destId="{7C568A7F-C39B-4CAF-A21A-B4797A39012A}" srcOrd="1" destOrd="0" presId="urn:microsoft.com/office/officeart/2005/8/layout/chevron1"/>
    <dgm:cxn modelId="{D0CFF959-FC11-47F4-8B8C-B3341076BF04}" type="presParOf" srcId="{F1D0C058-B757-41B1-A6D8-19D6EE3DCA42}" destId="{76757B06-F02F-4C76-9D1E-2995C4FEB940}" srcOrd="2" destOrd="0" presId="urn:microsoft.com/office/officeart/2005/8/layout/chevron1"/>
    <dgm:cxn modelId="{1CBEBF9C-B99C-4183-ACED-A6F4615220A2}" type="presParOf" srcId="{F1D0C058-B757-41B1-A6D8-19D6EE3DCA42}" destId="{55EB46A2-278A-416F-A77D-CEA3E3F4AF80}" srcOrd="3" destOrd="0" presId="urn:microsoft.com/office/officeart/2005/8/layout/chevron1"/>
    <dgm:cxn modelId="{099B5F2A-3231-41D9-8E33-3B2BC0E098F6}" type="presParOf" srcId="{F1D0C058-B757-41B1-A6D8-19D6EE3DCA42}" destId="{458CF5BC-7587-4C97-96F9-9D737E7C30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0EE95F-C072-4982-A54C-A97CE0A373C1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0A0476D5-3301-4066-BE86-F58D651344D8}">
      <dgm:prSet custT="1"/>
      <dgm:spPr>
        <a:solidFill>
          <a:srgbClr val="B39019"/>
        </a:solidFill>
      </dgm:spPr>
      <dgm:t>
        <a:bodyPr/>
        <a:lstStyle/>
        <a:p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التقدم بالطلب لدى أحد الجهات المسجلة 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EA89F04C-17A9-432C-903E-280974A1C952}" type="parTrans" cxnId="{3F5B07AF-6E8B-4AF8-959E-1DC5B33F1B6B}">
      <dgm:prSet/>
      <dgm:spPr/>
      <dgm:t>
        <a:bodyPr/>
        <a:lstStyle/>
        <a:p>
          <a:endParaRPr lang="en-US"/>
        </a:p>
      </dgm:t>
    </dgm:pt>
    <dgm:pt modelId="{B3F8CB87-6665-48A5-9CFC-F3A13BE5D7A9}" type="sibTrans" cxnId="{3F5B07AF-6E8B-4AF8-959E-1DC5B33F1B6B}">
      <dgm:prSet/>
      <dgm:spPr/>
      <dgm:t>
        <a:bodyPr/>
        <a:lstStyle/>
        <a:p>
          <a:endParaRPr lang="en-US"/>
        </a:p>
      </dgm:t>
    </dgm:pt>
    <dgm:pt modelId="{BC571E39-053A-4796-BE66-5BE83B5AAA92}">
      <dgm:prSet phldrT="[Text]" custT="1"/>
      <dgm:spPr>
        <a:solidFill>
          <a:srgbClr val="B39019"/>
        </a:solidFill>
      </dgm:spPr>
      <dgm:t>
        <a:bodyPr/>
        <a:lstStyle/>
        <a:p>
          <a:pPr rtl="1"/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اخطار الهيئة بالطلب من قبل الجهة المسجلة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3BD170E8-2DC2-441F-A993-6E414D1B5FAC}" type="sibTrans" cxnId="{F107C67C-B47C-4CDB-8E60-3C59E9C51DE4}">
      <dgm:prSet/>
      <dgm:spPr/>
      <dgm:t>
        <a:bodyPr/>
        <a:lstStyle/>
        <a:p>
          <a:endParaRPr lang="en-US"/>
        </a:p>
      </dgm:t>
    </dgm:pt>
    <dgm:pt modelId="{67DBD2A4-3829-49D9-A740-50A52B7B617B}" type="parTrans" cxnId="{F107C67C-B47C-4CDB-8E60-3C59E9C51DE4}">
      <dgm:prSet/>
      <dgm:spPr/>
      <dgm:t>
        <a:bodyPr/>
        <a:lstStyle/>
        <a:p>
          <a:endParaRPr lang="en-US"/>
        </a:p>
      </dgm:t>
    </dgm:pt>
    <dgm:pt modelId="{E9820274-E89B-453E-B38C-C45ACC491BD5}">
      <dgm:prSet custT="1"/>
      <dgm:spPr>
        <a:solidFill>
          <a:srgbClr val="B39019"/>
        </a:solidFill>
      </dgm:spPr>
      <dgm:t>
        <a:bodyPr/>
        <a:lstStyle/>
        <a:p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اعداد نموذج نشرة اكتتاب صندوق بيني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579481F5-D53A-416C-83C7-25001F267B1F}" type="parTrans" cxnId="{23543474-3B4D-4AA1-A6A4-8B9D70DF1D2E}">
      <dgm:prSet/>
      <dgm:spPr/>
      <dgm:t>
        <a:bodyPr/>
        <a:lstStyle/>
        <a:p>
          <a:endParaRPr lang="en-US"/>
        </a:p>
      </dgm:t>
    </dgm:pt>
    <dgm:pt modelId="{A05534F2-7E05-416F-8A13-A3FB58F882CA}" type="sibTrans" cxnId="{23543474-3B4D-4AA1-A6A4-8B9D70DF1D2E}">
      <dgm:prSet/>
      <dgm:spPr/>
      <dgm:t>
        <a:bodyPr/>
        <a:lstStyle/>
        <a:p>
          <a:endParaRPr lang="en-US"/>
        </a:p>
      </dgm:t>
    </dgm:pt>
    <dgm:pt modelId="{F1D0C058-B757-41B1-A6D8-19D6EE3DCA42}" type="pres">
      <dgm:prSet presAssocID="{BA0EE95F-C072-4982-A54C-A97CE0A373C1}" presName="Name0" presStyleCnt="0">
        <dgm:presLayoutVars>
          <dgm:dir val="rev"/>
          <dgm:animLvl val="lvl"/>
          <dgm:resizeHandles val="exact"/>
        </dgm:presLayoutVars>
      </dgm:prSet>
      <dgm:spPr/>
    </dgm:pt>
    <dgm:pt modelId="{ACE96814-443D-4B38-BE7E-AD4B016ABD30}" type="pres">
      <dgm:prSet presAssocID="{BC571E39-053A-4796-BE66-5BE83B5AAA92}" presName="parTxOnly" presStyleLbl="node1" presStyleIdx="0" presStyleCnt="3" custFlipHor="1" custLinFactNeighborX="7512" custLinFactNeighborY="-939">
        <dgm:presLayoutVars>
          <dgm:chMax val="0"/>
          <dgm:chPref val="0"/>
          <dgm:bulletEnabled val="1"/>
        </dgm:presLayoutVars>
      </dgm:prSet>
      <dgm:spPr/>
    </dgm:pt>
    <dgm:pt modelId="{550A4006-3D09-4FDD-9E9D-2F340FB4CA5C}" type="pres">
      <dgm:prSet presAssocID="{3BD170E8-2DC2-441F-A993-6E414D1B5FAC}" presName="parTxOnlySpace" presStyleCnt="0"/>
      <dgm:spPr/>
    </dgm:pt>
    <dgm:pt modelId="{83EE9011-06ED-4CC7-806E-C3CE2FAA4B9B}" type="pres">
      <dgm:prSet presAssocID="{0A0476D5-3301-4066-BE86-F58D651344D8}" presName="parTxOnly" presStyleLbl="node1" presStyleIdx="1" presStyleCnt="3" custFlipHor="1">
        <dgm:presLayoutVars>
          <dgm:chMax val="0"/>
          <dgm:chPref val="0"/>
          <dgm:bulletEnabled val="1"/>
        </dgm:presLayoutVars>
      </dgm:prSet>
      <dgm:spPr/>
    </dgm:pt>
    <dgm:pt modelId="{12D437A8-C9F2-4640-BAEF-3EFBC3B4E61E}" type="pres">
      <dgm:prSet presAssocID="{B3F8CB87-6665-48A5-9CFC-F3A13BE5D7A9}" presName="parTxOnlySpace" presStyleCnt="0"/>
      <dgm:spPr/>
    </dgm:pt>
    <dgm:pt modelId="{23BAB713-6778-4254-AC86-0FF4A409DBF2}" type="pres">
      <dgm:prSet presAssocID="{E9820274-E89B-453E-B38C-C45ACC491BD5}" presName="parTxOnly" presStyleLbl="node1" presStyleIdx="2" presStyleCnt="3" custFlipHor="1">
        <dgm:presLayoutVars>
          <dgm:chMax val="0"/>
          <dgm:chPref val="0"/>
          <dgm:bulletEnabled val="1"/>
        </dgm:presLayoutVars>
      </dgm:prSet>
      <dgm:spPr/>
    </dgm:pt>
  </dgm:ptLst>
  <dgm:cxnLst>
    <dgm:cxn modelId="{2AD89326-4512-4CE6-99C3-FBB0938ACED8}" type="presOf" srcId="{E9820274-E89B-453E-B38C-C45ACC491BD5}" destId="{23BAB713-6778-4254-AC86-0FF4A409DBF2}" srcOrd="0" destOrd="0" presId="urn:microsoft.com/office/officeart/2005/8/layout/chevron1"/>
    <dgm:cxn modelId="{6F67BB2C-9347-4228-984C-EFA9B7166088}" type="presOf" srcId="{BC571E39-053A-4796-BE66-5BE83B5AAA92}" destId="{ACE96814-443D-4B38-BE7E-AD4B016ABD30}" srcOrd="0" destOrd="0" presId="urn:microsoft.com/office/officeart/2005/8/layout/chevron1"/>
    <dgm:cxn modelId="{23543474-3B4D-4AA1-A6A4-8B9D70DF1D2E}" srcId="{BA0EE95F-C072-4982-A54C-A97CE0A373C1}" destId="{E9820274-E89B-453E-B38C-C45ACC491BD5}" srcOrd="2" destOrd="0" parTransId="{579481F5-D53A-416C-83C7-25001F267B1F}" sibTransId="{A05534F2-7E05-416F-8A13-A3FB58F882CA}"/>
    <dgm:cxn modelId="{F107C67C-B47C-4CDB-8E60-3C59E9C51DE4}" srcId="{BA0EE95F-C072-4982-A54C-A97CE0A373C1}" destId="{BC571E39-053A-4796-BE66-5BE83B5AAA92}" srcOrd="0" destOrd="0" parTransId="{67DBD2A4-3829-49D9-A740-50A52B7B617B}" sibTransId="{3BD170E8-2DC2-441F-A993-6E414D1B5FAC}"/>
    <dgm:cxn modelId="{8F98E17D-E4CB-4AB0-B5AA-E1BCCB5469BC}" type="presOf" srcId="{0A0476D5-3301-4066-BE86-F58D651344D8}" destId="{83EE9011-06ED-4CC7-806E-C3CE2FAA4B9B}" srcOrd="0" destOrd="0" presId="urn:microsoft.com/office/officeart/2005/8/layout/chevron1"/>
    <dgm:cxn modelId="{2062B8A5-7309-427D-B6CE-278875109D18}" type="presOf" srcId="{BA0EE95F-C072-4982-A54C-A97CE0A373C1}" destId="{F1D0C058-B757-41B1-A6D8-19D6EE3DCA42}" srcOrd="0" destOrd="0" presId="urn:microsoft.com/office/officeart/2005/8/layout/chevron1"/>
    <dgm:cxn modelId="{3F5B07AF-6E8B-4AF8-959E-1DC5B33F1B6B}" srcId="{BA0EE95F-C072-4982-A54C-A97CE0A373C1}" destId="{0A0476D5-3301-4066-BE86-F58D651344D8}" srcOrd="1" destOrd="0" parTransId="{EA89F04C-17A9-432C-903E-280974A1C952}" sibTransId="{B3F8CB87-6665-48A5-9CFC-F3A13BE5D7A9}"/>
    <dgm:cxn modelId="{5B628687-0AFD-4BF9-987A-32D8733C7D7D}" type="presParOf" srcId="{F1D0C058-B757-41B1-A6D8-19D6EE3DCA42}" destId="{ACE96814-443D-4B38-BE7E-AD4B016ABD30}" srcOrd="0" destOrd="0" presId="urn:microsoft.com/office/officeart/2005/8/layout/chevron1"/>
    <dgm:cxn modelId="{BA665A2D-7EF6-48E4-A5B7-44B4906AFC76}" type="presParOf" srcId="{F1D0C058-B757-41B1-A6D8-19D6EE3DCA42}" destId="{550A4006-3D09-4FDD-9E9D-2F340FB4CA5C}" srcOrd="1" destOrd="0" presId="urn:microsoft.com/office/officeart/2005/8/layout/chevron1"/>
    <dgm:cxn modelId="{EAA6E2CC-EDE6-453B-91E0-43BE864CAFA0}" type="presParOf" srcId="{F1D0C058-B757-41B1-A6D8-19D6EE3DCA42}" destId="{83EE9011-06ED-4CC7-806E-C3CE2FAA4B9B}" srcOrd="2" destOrd="0" presId="urn:microsoft.com/office/officeart/2005/8/layout/chevron1"/>
    <dgm:cxn modelId="{465C8617-4B54-4471-AD52-61A81A789906}" type="presParOf" srcId="{F1D0C058-B757-41B1-A6D8-19D6EE3DCA42}" destId="{12D437A8-C9F2-4640-BAEF-3EFBC3B4E61E}" srcOrd="3" destOrd="0" presId="urn:microsoft.com/office/officeart/2005/8/layout/chevron1"/>
    <dgm:cxn modelId="{4EB3D6A8-EFD6-421C-A0B7-75303306E710}" type="presParOf" srcId="{F1D0C058-B757-41B1-A6D8-19D6EE3DCA42}" destId="{23BAB713-6778-4254-AC86-0FF4A409DBF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A0EE95F-C072-4982-A54C-A97CE0A373C1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E9820274-E89B-453E-B38C-C45ACC491BD5}">
      <dgm:prSet custT="1"/>
      <dgm:spPr>
        <a:solidFill>
          <a:srgbClr val="00B0F0"/>
        </a:solidFill>
      </dgm:spPr>
      <dgm:t>
        <a:bodyPr/>
        <a:lstStyle/>
        <a:p>
          <a:pPr>
            <a:lnSpc>
              <a:spcPct val="100000"/>
            </a:lnSpc>
          </a:pPr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الحصول على اذن الهيئة النهائي والبدء بالترويج في دولة الكويت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gm:t>
    </dgm:pt>
    <dgm:pt modelId="{A05534F2-7E05-416F-8A13-A3FB58F882CA}" type="sibTrans" cxnId="{23543474-3B4D-4AA1-A6A4-8B9D70DF1D2E}">
      <dgm:prSet/>
      <dgm:spPr/>
      <dgm:t>
        <a:bodyPr/>
        <a:lstStyle/>
        <a:p>
          <a:endParaRPr lang="en-US" sz="1400"/>
        </a:p>
      </dgm:t>
    </dgm:pt>
    <dgm:pt modelId="{579481F5-D53A-416C-83C7-25001F267B1F}" type="parTrans" cxnId="{23543474-3B4D-4AA1-A6A4-8B9D70DF1D2E}">
      <dgm:prSet/>
      <dgm:spPr/>
      <dgm:t>
        <a:bodyPr/>
        <a:lstStyle/>
        <a:p>
          <a:endParaRPr lang="en-US" sz="1400"/>
        </a:p>
      </dgm:t>
    </dgm:pt>
    <dgm:pt modelId="{8D960A47-24AD-4D4D-AA7C-BDD628EFD1B6}">
      <dgm:prSet custT="1"/>
      <dgm:spPr>
        <a:solidFill>
          <a:srgbClr val="00B0F0"/>
        </a:solidFill>
      </dgm:spPr>
      <dgm:t>
        <a:bodyPr/>
        <a:lstStyle/>
        <a:p>
          <a:r>
            <a:rPr lang="ar-KW" sz="1400" dirty="0">
              <a:cs typeface="mohammad bold art 1" pitchFamily="2" charset="-78"/>
            </a:rPr>
            <a:t>الحصول على موافقة الهيئة الأولية </a:t>
          </a:r>
          <a:endParaRPr lang="en-US" sz="1400" dirty="0">
            <a:cs typeface="mohammad bold art 1" pitchFamily="2" charset="-78"/>
          </a:endParaRPr>
        </a:p>
      </dgm:t>
    </dgm:pt>
    <dgm:pt modelId="{458291AB-EC92-47DA-AC4E-4CC9767659B6}" type="parTrans" cxnId="{E6D9D903-56B0-4493-BC39-AF00EFF10077}">
      <dgm:prSet/>
      <dgm:spPr/>
      <dgm:t>
        <a:bodyPr/>
        <a:lstStyle/>
        <a:p>
          <a:endParaRPr lang="en-US" sz="1400"/>
        </a:p>
      </dgm:t>
    </dgm:pt>
    <dgm:pt modelId="{22619FBB-DCAA-4F84-801B-FC26AF248323}" type="sibTrans" cxnId="{E6D9D903-56B0-4493-BC39-AF00EFF10077}">
      <dgm:prSet/>
      <dgm:spPr/>
      <dgm:t>
        <a:bodyPr/>
        <a:lstStyle/>
        <a:p>
          <a:endParaRPr lang="en-US" sz="1400"/>
        </a:p>
      </dgm:t>
    </dgm:pt>
    <dgm:pt modelId="{6FA64CD6-28C0-417F-8F9C-97404C02FCB2}">
      <dgm:prSet custT="1"/>
      <dgm:spPr>
        <a:solidFill>
          <a:srgbClr val="00B0F0"/>
        </a:solidFill>
      </dgm:spPr>
      <dgm:t>
        <a:bodyPr/>
        <a:lstStyle/>
        <a:p>
          <a:r>
            <a:rPr lang="ar-KW" sz="1400" dirty="0">
              <a:cs typeface="mohammad bold art 1" pitchFamily="2" charset="-78"/>
            </a:rPr>
            <a:t>دفع الرسوم</a:t>
          </a:r>
          <a:endParaRPr lang="en-US" sz="1400" dirty="0">
            <a:cs typeface="mohammad bold art 1" pitchFamily="2" charset="-78"/>
          </a:endParaRPr>
        </a:p>
      </dgm:t>
    </dgm:pt>
    <dgm:pt modelId="{354CD59E-F4D9-4DC6-96ED-DFA13FC259D2}" type="parTrans" cxnId="{8CB7C313-4D2B-403E-87C9-4F12BC1D08BC}">
      <dgm:prSet/>
      <dgm:spPr/>
      <dgm:t>
        <a:bodyPr/>
        <a:lstStyle/>
        <a:p>
          <a:endParaRPr lang="en-US" sz="1400"/>
        </a:p>
      </dgm:t>
    </dgm:pt>
    <dgm:pt modelId="{D44DD694-33BA-483E-A9D2-6AB359E2A965}" type="sibTrans" cxnId="{8CB7C313-4D2B-403E-87C9-4F12BC1D08BC}">
      <dgm:prSet/>
      <dgm:spPr/>
      <dgm:t>
        <a:bodyPr/>
        <a:lstStyle/>
        <a:p>
          <a:endParaRPr lang="en-US" sz="1400"/>
        </a:p>
      </dgm:t>
    </dgm:pt>
    <dgm:pt modelId="{F1D0C058-B757-41B1-A6D8-19D6EE3DCA42}" type="pres">
      <dgm:prSet presAssocID="{BA0EE95F-C072-4982-A54C-A97CE0A373C1}" presName="Name0" presStyleCnt="0">
        <dgm:presLayoutVars>
          <dgm:dir val="rev"/>
          <dgm:animLvl val="lvl"/>
          <dgm:resizeHandles val="exact"/>
        </dgm:presLayoutVars>
      </dgm:prSet>
      <dgm:spPr/>
    </dgm:pt>
    <dgm:pt modelId="{23BAB713-6778-4254-AC86-0FF4A409DBF2}" type="pres">
      <dgm:prSet presAssocID="{E9820274-E89B-453E-B38C-C45ACC491BD5}" presName="parTxOnly" presStyleLbl="node1" presStyleIdx="0" presStyleCnt="3" custFlipHor="1">
        <dgm:presLayoutVars>
          <dgm:chMax val="0"/>
          <dgm:chPref val="0"/>
          <dgm:bulletEnabled val="1"/>
        </dgm:presLayoutVars>
      </dgm:prSet>
      <dgm:spPr/>
    </dgm:pt>
    <dgm:pt modelId="{7C568A7F-C39B-4CAF-A21A-B4797A39012A}" type="pres">
      <dgm:prSet presAssocID="{A05534F2-7E05-416F-8A13-A3FB58F882CA}" presName="parTxOnlySpace" presStyleCnt="0"/>
      <dgm:spPr/>
    </dgm:pt>
    <dgm:pt modelId="{76757B06-F02F-4C76-9D1E-2995C4FEB940}" type="pres">
      <dgm:prSet presAssocID="{6FA64CD6-28C0-417F-8F9C-97404C02FCB2}" presName="parTxOnly" presStyleLbl="node1" presStyleIdx="1" presStyleCnt="3" custFlipHor="1">
        <dgm:presLayoutVars>
          <dgm:chMax val="0"/>
          <dgm:chPref val="0"/>
          <dgm:bulletEnabled val="1"/>
        </dgm:presLayoutVars>
      </dgm:prSet>
      <dgm:spPr/>
    </dgm:pt>
    <dgm:pt modelId="{55EB46A2-278A-416F-A77D-CEA3E3F4AF80}" type="pres">
      <dgm:prSet presAssocID="{D44DD694-33BA-483E-A9D2-6AB359E2A965}" presName="parTxOnlySpace" presStyleCnt="0"/>
      <dgm:spPr/>
    </dgm:pt>
    <dgm:pt modelId="{458CF5BC-7587-4C97-96F9-9D737E7C3057}" type="pres">
      <dgm:prSet presAssocID="{8D960A47-24AD-4D4D-AA7C-BDD628EFD1B6}" presName="parTxOnly" presStyleLbl="node1" presStyleIdx="2" presStyleCnt="3" custFlipHor="1">
        <dgm:presLayoutVars>
          <dgm:chMax val="0"/>
          <dgm:chPref val="0"/>
          <dgm:bulletEnabled val="1"/>
        </dgm:presLayoutVars>
      </dgm:prSet>
      <dgm:spPr/>
    </dgm:pt>
  </dgm:ptLst>
  <dgm:cxnLst>
    <dgm:cxn modelId="{E6D9D903-56B0-4493-BC39-AF00EFF10077}" srcId="{BA0EE95F-C072-4982-A54C-A97CE0A373C1}" destId="{8D960A47-24AD-4D4D-AA7C-BDD628EFD1B6}" srcOrd="2" destOrd="0" parTransId="{458291AB-EC92-47DA-AC4E-4CC9767659B6}" sibTransId="{22619FBB-DCAA-4F84-801B-FC26AF248323}"/>
    <dgm:cxn modelId="{8CB7C313-4D2B-403E-87C9-4F12BC1D08BC}" srcId="{BA0EE95F-C072-4982-A54C-A97CE0A373C1}" destId="{6FA64CD6-28C0-417F-8F9C-97404C02FCB2}" srcOrd="1" destOrd="0" parTransId="{354CD59E-F4D9-4DC6-96ED-DFA13FC259D2}" sibTransId="{D44DD694-33BA-483E-A9D2-6AB359E2A965}"/>
    <dgm:cxn modelId="{23543474-3B4D-4AA1-A6A4-8B9D70DF1D2E}" srcId="{BA0EE95F-C072-4982-A54C-A97CE0A373C1}" destId="{E9820274-E89B-453E-B38C-C45ACC491BD5}" srcOrd="0" destOrd="0" parTransId="{579481F5-D53A-416C-83C7-25001F267B1F}" sibTransId="{A05534F2-7E05-416F-8A13-A3FB58F882CA}"/>
    <dgm:cxn modelId="{49698458-7067-471C-BC35-29ABE09E3314}" type="presOf" srcId="{8D960A47-24AD-4D4D-AA7C-BDD628EFD1B6}" destId="{458CF5BC-7587-4C97-96F9-9D737E7C3057}" srcOrd="0" destOrd="0" presId="urn:microsoft.com/office/officeart/2005/8/layout/chevron1"/>
    <dgm:cxn modelId="{5566BE7F-4E5F-4DC8-BAF6-4367912D2DF5}" type="presOf" srcId="{6FA64CD6-28C0-417F-8F9C-97404C02FCB2}" destId="{76757B06-F02F-4C76-9D1E-2995C4FEB940}" srcOrd="0" destOrd="0" presId="urn:microsoft.com/office/officeart/2005/8/layout/chevron1"/>
    <dgm:cxn modelId="{2A9A53D9-ED80-4CDE-82BE-B2A830F0C46F}" type="presOf" srcId="{E9820274-E89B-453E-B38C-C45ACC491BD5}" destId="{23BAB713-6778-4254-AC86-0FF4A409DBF2}" srcOrd="0" destOrd="0" presId="urn:microsoft.com/office/officeart/2005/8/layout/chevron1"/>
    <dgm:cxn modelId="{F050C6F9-2B3B-4B2B-B197-926842DDED37}" type="presOf" srcId="{BA0EE95F-C072-4982-A54C-A97CE0A373C1}" destId="{F1D0C058-B757-41B1-A6D8-19D6EE3DCA42}" srcOrd="0" destOrd="0" presId="urn:microsoft.com/office/officeart/2005/8/layout/chevron1"/>
    <dgm:cxn modelId="{F3FACE1F-72FE-4BB8-AF2A-FF6C433923CD}" type="presParOf" srcId="{F1D0C058-B757-41B1-A6D8-19D6EE3DCA42}" destId="{23BAB713-6778-4254-AC86-0FF4A409DBF2}" srcOrd="0" destOrd="0" presId="urn:microsoft.com/office/officeart/2005/8/layout/chevron1"/>
    <dgm:cxn modelId="{DCDC35C4-A309-4668-82DD-A3E0DFBB081B}" type="presParOf" srcId="{F1D0C058-B757-41B1-A6D8-19D6EE3DCA42}" destId="{7C568A7F-C39B-4CAF-A21A-B4797A39012A}" srcOrd="1" destOrd="0" presId="urn:microsoft.com/office/officeart/2005/8/layout/chevron1"/>
    <dgm:cxn modelId="{D0CFF959-FC11-47F4-8B8C-B3341076BF04}" type="presParOf" srcId="{F1D0C058-B757-41B1-A6D8-19D6EE3DCA42}" destId="{76757B06-F02F-4C76-9D1E-2995C4FEB940}" srcOrd="2" destOrd="0" presId="urn:microsoft.com/office/officeart/2005/8/layout/chevron1"/>
    <dgm:cxn modelId="{1CBEBF9C-B99C-4183-ACED-A6F4615220A2}" type="presParOf" srcId="{F1D0C058-B757-41B1-A6D8-19D6EE3DCA42}" destId="{55EB46A2-278A-416F-A77D-CEA3E3F4AF80}" srcOrd="3" destOrd="0" presId="urn:microsoft.com/office/officeart/2005/8/layout/chevron1"/>
    <dgm:cxn modelId="{099B5F2A-3231-41D9-8E33-3B2BC0E098F6}" type="presParOf" srcId="{F1D0C058-B757-41B1-A6D8-19D6EE3DCA42}" destId="{458CF5BC-7587-4C97-96F9-9D737E7C305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957CE1-4DE4-445E-A6D2-016A2B9380A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C7C36F-5CCF-40DF-9BC2-4CB286661916}">
      <dgm:prSet phldrT="[Text]"/>
      <dgm:spPr>
        <a:solidFill>
          <a:srgbClr val="1F4E79"/>
        </a:solidFill>
      </dgm:spPr>
      <dgm:t>
        <a:bodyPr/>
        <a:lstStyle/>
        <a:p>
          <a:r>
            <a:rPr lang="ar-KW" b="1" dirty="0">
              <a:solidFill>
                <a:schemeClr val="bg1"/>
              </a:solidFill>
              <a:latin typeface="+mj-lt"/>
              <a:ea typeface="+mj-ea"/>
              <a:cs typeface="mohammad bold art 1" pitchFamily="2" charset="-78"/>
            </a:rPr>
            <a:t>اشتراطات دخول الصناديق الخليجية في دولة الكويت</a:t>
          </a:r>
          <a:endParaRPr lang="en-US" dirty="0">
            <a:solidFill>
              <a:schemeClr val="bg1"/>
            </a:solidFill>
          </a:endParaRPr>
        </a:p>
      </dgm:t>
    </dgm:pt>
    <dgm:pt modelId="{D5131540-943D-4B6A-BD71-815A321871CA}" type="parTrans" cxnId="{600754C5-761A-41F1-B1D4-C5DE1443AE5E}">
      <dgm:prSet/>
      <dgm:spPr/>
      <dgm:t>
        <a:bodyPr/>
        <a:lstStyle/>
        <a:p>
          <a:endParaRPr lang="en-US"/>
        </a:p>
      </dgm:t>
    </dgm:pt>
    <dgm:pt modelId="{C83FFD8E-B0C3-4588-BA83-099A9067F049}" type="sibTrans" cxnId="{600754C5-761A-41F1-B1D4-C5DE1443AE5E}">
      <dgm:prSet/>
      <dgm:spPr/>
      <dgm:t>
        <a:bodyPr/>
        <a:lstStyle/>
        <a:p>
          <a:endParaRPr lang="en-US"/>
        </a:p>
      </dgm:t>
    </dgm:pt>
    <dgm:pt modelId="{DEE69BA9-3398-4B7A-844C-0B67087CF303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pPr algn="ctr"/>
          <a:r>
            <a:rPr lang="ar-KW" sz="1800" u="sng" dirty="0">
              <a:solidFill>
                <a:srgbClr val="1F4E79"/>
              </a:solidFill>
              <a:cs typeface="mohammad bold art 1" pitchFamily="2" charset="-78"/>
            </a:rPr>
            <a:t>الإعلانات الترويجية</a:t>
          </a:r>
        </a:p>
        <a:p>
          <a:pPr algn="ctr"/>
          <a:r>
            <a:rPr lang="ar-KW" sz="1200" dirty="0">
              <a:solidFill>
                <a:srgbClr val="1F4E79"/>
              </a:solidFill>
              <a:cs typeface="mohammad bold art 1" pitchFamily="2" charset="-78"/>
            </a:rPr>
            <a:t>الترويج للصندوق يجب أن يكون وفقا لضوابط الإعلانات الترويجية مع عدم استخدام أي من وسائل الإعلان العامة في أعمال الترويج</a:t>
          </a:r>
          <a:endParaRPr lang="en-US" sz="1200" dirty="0">
            <a:solidFill>
              <a:srgbClr val="1F4E79"/>
            </a:solidFill>
            <a:cs typeface="mohammad bold art 1" pitchFamily="2" charset="-78"/>
          </a:endParaRPr>
        </a:p>
      </dgm:t>
    </dgm:pt>
    <dgm:pt modelId="{AAABB754-D27B-4BF5-A6A7-807CADEE3BE5}" type="parTrans" cxnId="{EE6C7C7C-B824-4A70-8659-AA52A66EF678}">
      <dgm:prSet/>
      <dgm:spPr/>
      <dgm:t>
        <a:bodyPr/>
        <a:lstStyle/>
        <a:p>
          <a:endParaRPr lang="en-US"/>
        </a:p>
      </dgm:t>
    </dgm:pt>
    <dgm:pt modelId="{B02C236A-2D01-4C89-AE5F-5697647A7296}" type="sibTrans" cxnId="{EE6C7C7C-B824-4A70-8659-AA52A66EF678}">
      <dgm:prSet/>
      <dgm:spPr/>
      <dgm:t>
        <a:bodyPr/>
        <a:lstStyle/>
        <a:p>
          <a:endParaRPr lang="en-US"/>
        </a:p>
      </dgm:t>
    </dgm:pt>
    <dgm:pt modelId="{DFFC1706-7907-4D7E-AF38-9C481368702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ar-KW" sz="1800" u="sng" dirty="0">
              <a:solidFill>
                <a:srgbClr val="1F4E79"/>
              </a:solidFill>
              <a:cs typeface="mohammad bold art 1" pitchFamily="2" charset="-78"/>
            </a:rPr>
            <a:t>الشخص المروج</a:t>
          </a:r>
        </a:p>
        <a:p>
          <a:r>
            <a:rPr lang="ar-YE" sz="1200" dirty="0">
              <a:solidFill>
                <a:srgbClr val="1F4E79"/>
              </a:solidFill>
              <a:cs typeface="mohammad bold art 1" pitchFamily="2" charset="-78"/>
            </a:rPr>
            <a:t>شخص مرخص له من الهيئة بمزاولة نشاط مدير نظام استثمار جماعي أو وكيل اكتتاب (بيع) ويقوم بعمليات الترويج البيني في دولة الكويت بعد الحصول على إذن من الهيئة</a:t>
          </a:r>
          <a:endParaRPr lang="en-US" sz="1200" dirty="0">
            <a:solidFill>
              <a:srgbClr val="1F4E79"/>
            </a:solidFill>
            <a:cs typeface="mohammad bold art 1" pitchFamily="2" charset="-78"/>
          </a:endParaRPr>
        </a:p>
      </dgm:t>
    </dgm:pt>
    <dgm:pt modelId="{79F5F451-A705-4536-8692-92E5A12B4FAF}" type="parTrans" cxnId="{051209B5-883C-4B22-8195-955B9E1F15BD}">
      <dgm:prSet/>
      <dgm:spPr/>
      <dgm:t>
        <a:bodyPr/>
        <a:lstStyle/>
        <a:p>
          <a:endParaRPr lang="en-US"/>
        </a:p>
      </dgm:t>
    </dgm:pt>
    <dgm:pt modelId="{31EB1052-45F2-4D5F-9220-A6B4139B9768}" type="sibTrans" cxnId="{051209B5-883C-4B22-8195-955B9E1F15BD}">
      <dgm:prSet/>
      <dgm:spPr/>
      <dgm:t>
        <a:bodyPr/>
        <a:lstStyle/>
        <a:p>
          <a:endParaRPr lang="en-US"/>
        </a:p>
      </dgm:t>
    </dgm:pt>
    <dgm:pt modelId="{E19E8A33-EAD5-44C0-9474-927F3E57CA10}">
      <dgm:prSet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ar-KW" sz="1800" b="0" u="sng" dirty="0">
              <a:solidFill>
                <a:srgbClr val="1F4E79"/>
              </a:solidFill>
              <a:cs typeface="mohammad bold art 1" pitchFamily="2" charset="-78"/>
            </a:rPr>
            <a:t>العملاء المحترفين فقط</a:t>
          </a:r>
          <a:endParaRPr lang="en-US" sz="1800" b="0" u="sng" dirty="0">
            <a:solidFill>
              <a:srgbClr val="1F4E79"/>
            </a:solidFill>
            <a:cs typeface="mohammad bold art 1" pitchFamily="2" charset="-78"/>
          </a:endParaRPr>
        </a:p>
      </dgm:t>
    </dgm:pt>
    <dgm:pt modelId="{04EAA9F8-68B7-466F-849A-EB8CD256CE26}" type="parTrans" cxnId="{ACB91B2F-81F7-4AD8-B1E2-EDDFA937B7FC}">
      <dgm:prSet/>
      <dgm:spPr/>
      <dgm:t>
        <a:bodyPr/>
        <a:lstStyle/>
        <a:p>
          <a:endParaRPr lang="en-US"/>
        </a:p>
      </dgm:t>
    </dgm:pt>
    <dgm:pt modelId="{1F0085CF-85DD-47C6-AA1E-DA0FB9506586}" type="sibTrans" cxnId="{ACB91B2F-81F7-4AD8-B1E2-EDDFA937B7FC}">
      <dgm:prSet/>
      <dgm:spPr/>
      <dgm:t>
        <a:bodyPr/>
        <a:lstStyle/>
        <a:p>
          <a:endParaRPr lang="en-US"/>
        </a:p>
      </dgm:t>
    </dgm:pt>
    <dgm:pt modelId="{9938FDCE-64D6-4749-AB10-F7C5F7077A8F}" type="pres">
      <dgm:prSet presAssocID="{A6957CE1-4DE4-445E-A6D2-016A2B9380A9}" presName="composite" presStyleCnt="0">
        <dgm:presLayoutVars>
          <dgm:chMax val="1"/>
          <dgm:dir/>
          <dgm:resizeHandles val="exact"/>
        </dgm:presLayoutVars>
      </dgm:prSet>
      <dgm:spPr/>
    </dgm:pt>
    <dgm:pt modelId="{AD2D3394-664C-445E-BE85-C115BB1AEE68}" type="pres">
      <dgm:prSet presAssocID="{E9C7C36F-5CCF-40DF-9BC2-4CB286661916}" presName="roof" presStyleLbl="dkBgShp" presStyleIdx="0" presStyleCnt="2" custLinFactNeighborX="9068" custLinFactNeighborY="-23684"/>
      <dgm:spPr/>
    </dgm:pt>
    <dgm:pt modelId="{BFFB5A2C-DE46-4EDE-9253-E2173284C1AA}" type="pres">
      <dgm:prSet presAssocID="{E9C7C36F-5CCF-40DF-9BC2-4CB286661916}" presName="pillars" presStyleCnt="0"/>
      <dgm:spPr/>
    </dgm:pt>
    <dgm:pt modelId="{029934F5-90E4-42CA-A0F3-84180356DE21}" type="pres">
      <dgm:prSet presAssocID="{E9C7C36F-5CCF-40DF-9BC2-4CB286661916}" presName="pillar1" presStyleLbl="node1" presStyleIdx="0" presStyleCnt="3">
        <dgm:presLayoutVars>
          <dgm:bulletEnabled val="1"/>
        </dgm:presLayoutVars>
      </dgm:prSet>
      <dgm:spPr/>
    </dgm:pt>
    <dgm:pt modelId="{400F9D9F-DF50-4779-85A4-5EDD57C900E4}" type="pres">
      <dgm:prSet presAssocID="{E19E8A33-EAD5-44C0-9474-927F3E57CA10}" presName="pillarX" presStyleLbl="node1" presStyleIdx="1" presStyleCnt="3">
        <dgm:presLayoutVars>
          <dgm:bulletEnabled val="1"/>
        </dgm:presLayoutVars>
      </dgm:prSet>
      <dgm:spPr/>
    </dgm:pt>
    <dgm:pt modelId="{9807E714-F95E-4E23-BD24-3C30666CC177}" type="pres">
      <dgm:prSet presAssocID="{DFFC1706-7907-4D7E-AF38-9C4813687027}" presName="pillarX" presStyleLbl="node1" presStyleIdx="2" presStyleCnt="3">
        <dgm:presLayoutVars>
          <dgm:bulletEnabled val="1"/>
        </dgm:presLayoutVars>
      </dgm:prSet>
      <dgm:spPr/>
    </dgm:pt>
    <dgm:pt modelId="{F282994B-99B8-4D43-AF4A-6B30530A3EBE}" type="pres">
      <dgm:prSet presAssocID="{E9C7C36F-5CCF-40DF-9BC2-4CB286661916}" presName="base" presStyleLbl="dkBgShp" presStyleIdx="1" presStyleCnt="2"/>
      <dgm:spPr>
        <a:solidFill>
          <a:srgbClr val="B39019"/>
        </a:solidFill>
      </dgm:spPr>
    </dgm:pt>
  </dgm:ptLst>
  <dgm:cxnLst>
    <dgm:cxn modelId="{ACB91B2F-81F7-4AD8-B1E2-EDDFA937B7FC}" srcId="{E9C7C36F-5CCF-40DF-9BC2-4CB286661916}" destId="{E19E8A33-EAD5-44C0-9474-927F3E57CA10}" srcOrd="1" destOrd="0" parTransId="{04EAA9F8-68B7-466F-849A-EB8CD256CE26}" sibTransId="{1F0085CF-85DD-47C6-AA1E-DA0FB9506586}"/>
    <dgm:cxn modelId="{ED258170-6739-4AB9-9DA5-BEF4E17DB841}" type="presOf" srcId="{E9C7C36F-5CCF-40DF-9BC2-4CB286661916}" destId="{AD2D3394-664C-445E-BE85-C115BB1AEE68}" srcOrd="0" destOrd="0" presId="urn:microsoft.com/office/officeart/2005/8/layout/hList3"/>
    <dgm:cxn modelId="{084F1C7A-5406-42CB-8EC2-AC263A21005A}" type="presOf" srcId="{DFFC1706-7907-4D7E-AF38-9C4813687027}" destId="{9807E714-F95E-4E23-BD24-3C30666CC177}" srcOrd="0" destOrd="0" presId="urn:microsoft.com/office/officeart/2005/8/layout/hList3"/>
    <dgm:cxn modelId="{EE6C7C7C-B824-4A70-8659-AA52A66EF678}" srcId="{E9C7C36F-5CCF-40DF-9BC2-4CB286661916}" destId="{DEE69BA9-3398-4B7A-844C-0B67087CF303}" srcOrd="0" destOrd="0" parTransId="{AAABB754-D27B-4BF5-A6A7-807CADEE3BE5}" sibTransId="{B02C236A-2D01-4C89-AE5F-5697647A7296}"/>
    <dgm:cxn modelId="{051209B5-883C-4B22-8195-955B9E1F15BD}" srcId="{E9C7C36F-5CCF-40DF-9BC2-4CB286661916}" destId="{DFFC1706-7907-4D7E-AF38-9C4813687027}" srcOrd="2" destOrd="0" parTransId="{79F5F451-A705-4536-8692-92E5A12B4FAF}" sibTransId="{31EB1052-45F2-4D5F-9220-A6B4139B9768}"/>
    <dgm:cxn modelId="{600754C5-761A-41F1-B1D4-C5DE1443AE5E}" srcId="{A6957CE1-4DE4-445E-A6D2-016A2B9380A9}" destId="{E9C7C36F-5CCF-40DF-9BC2-4CB286661916}" srcOrd="0" destOrd="0" parTransId="{D5131540-943D-4B6A-BD71-815A321871CA}" sibTransId="{C83FFD8E-B0C3-4588-BA83-099A9067F049}"/>
    <dgm:cxn modelId="{68DFB5E7-7194-45D4-81F5-1CD2E80BF7CE}" type="presOf" srcId="{DEE69BA9-3398-4B7A-844C-0B67087CF303}" destId="{029934F5-90E4-42CA-A0F3-84180356DE21}" srcOrd="0" destOrd="0" presId="urn:microsoft.com/office/officeart/2005/8/layout/hList3"/>
    <dgm:cxn modelId="{F7DD48FB-950A-4FF1-844E-ABAE3D051359}" type="presOf" srcId="{A6957CE1-4DE4-445E-A6D2-016A2B9380A9}" destId="{9938FDCE-64D6-4749-AB10-F7C5F7077A8F}" srcOrd="0" destOrd="0" presId="urn:microsoft.com/office/officeart/2005/8/layout/hList3"/>
    <dgm:cxn modelId="{C94873FE-3C0A-45C6-B0D1-AD2577477CF6}" type="presOf" srcId="{E19E8A33-EAD5-44C0-9474-927F3E57CA10}" destId="{400F9D9F-DF50-4779-85A4-5EDD57C900E4}" srcOrd="0" destOrd="0" presId="urn:microsoft.com/office/officeart/2005/8/layout/hList3"/>
    <dgm:cxn modelId="{0B639EC2-8013-40C0-AF81-9747D08F7E86}" type="presParOf" srcId="{9938FDCE-64D6-4749-AB10-F7C5F7077A8F}" destId="{AD2D3394-664C-445E-BE85-C115BB1AEE68}" srcOrd="0" destOrd="0" presId="urn:microsoft.com/office/officeart/2005/8/layout/hList3"/>
    <dgm:cxn modelId="{2DF6E483-84D5-441A-A221-2A833A4905E0}" type="presParOf" srcId="{9938FDCE-64D6-4749-AB10-F7C5F7077A8F}" destId="{BFFB5A2C-DE46-4EDE-9253-E2173284C1AA}" srcOrd="1" destOrd="0" presId="urn:microsoft.com/office/officeart/2005/8/layout/hList3"/>
    <dgm:cxn modelId="{C0C0A569-5F6A-45BB-B82F-CB9F779270E2}" type="presParOf" srcId="{BFFB5A2C-DE46-4EDE-9253-E2173284C1AA}" destId="{029934F5-90E4-42CA-A0F3-84180356DE21}" srcOrd="0" destOrd="0" presId="urn:microsoft.com/office/officeart/2005/8/layout/hList3"/>
    <dgm:cxn modelId="{BBDF400B-C033-4FD2-88BA-F4B09E0E070F}" type="presParOf" srcId="{BFFB5A2C-DE46-4EDE-9253-E2173284C1AA}" destId="{400F9D9F-DF50-4779-85A4-5EDD57C900E4}" srcOrd="1" destOrd="0" presId="urn:microsoft.com/office/officeart/2005/8/layout/hList3"/>
    <dgm:cxn modelId="{4260E939-75C6-4D0E-9BAF-8E71A8AAB31D}" type="presParOf" srcId="{BFFB5A2C-DE46-4EDE-9253-E2173284C1AA}" destId="{9807E714-F95E-4E23-BD24-3C30666CC177}" srcOrd="2" destOrd="0" presId="urn:microsoft.com/office/officeart/2005/8/layout/hList3"/>
    <dgm:cxn modelId="{E0EDCFC2-3595-4BE5-94EF-6A8AA67EA632}" type="presParOf" srcId="{9938FDCE-64D6-4749-AB10-F7C5F7077A8F}" destId="{F282994B-99B8-4D43-AF4A-6B30530A3EB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914E4B-3382-453A-9CC4-390F9636C9C9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7BF68A-E1B6-4C91-B3FF-3084F302891B}">
      <dgm:prSet phldrT="[Text]" custT="1"/>
      <dgm:spPr>
        <a:solidFill>
          <a:srgbClr val="B39019"/>
        </a:solidFill>
      </dgm:spPr>
      <dgm:t>
        <a:bodyPr/>
        <a:lstStyle/>
        <a:p>
          <a:pPr algn="ctr" rtl="1"/>
          <a:r>
            <a:rPr lang="ar-SA" sz="1600" u="none" dirty="0">
              <a:cs typeface="mohammad bold art 1" pitchFamily="2" charset="-78"/>
            </a:rPr>
            <a:t>الصناديق الخاضعة لجهات رقابية غير الجهات </a:t>
          </a:r>
          <a:r>
            <a:rPr lang="ar-KW" sz="1600" u="none" dirty="0">
              <a:cs typeface="mohammad bold art 1" pitchFamily="2" charset="-78"/>
            </a:rPr>
            <a:t>المسجلة</a:t>
          </a:r>
          <a:endParaRPr lang="en-US" sz="1800" b="0" u="none" dirty="0">
            <a:solidFill>
              <a:schemeClr val="bg1"/>
            </a:solidFill>
            <a:cs typeface="mohammad bold art 1" pitchFamily="2" charset="-78"/>
          </a:endParaRPr>
        </a:p>
      </dgm:t>
    </dgm:pt>
    <dgm:pt modelId="{8FF84AD7-1CFE-4C21-8DD7-55E4962B7941}" type="parTrans" cxnId="{A2058E9E-4298-45D9-8BE4-FA99DF3274B4}">
      <dgm:prSet/>
      <dgm:spPr/>
      <dgm:t>
        <a:bodyPr/>
        <a:lstStyle/>
        <a:p>
          <a:endParaRPr lang="en-US"/>
        </a:p>
      </dgm:t>
    </dgm:pt>
    <dgm:pt modelId="{1C8F51C7-F431-48BD-ADBC-15B5F3DF0FD1}" type="sibTrans" cxnId="{A2058E9E-4298-45D9-8BE4-FA99DF3274B4}">
      <dgm:prSet/>
      <dgm:spPr/>
      <dgm:t>
        <a:bodyPr/>
        <a:lstStyle/>
        <a:p>
          <a:endParaRPr lang="en-US"/>
        </a:p>
      </dgm:t>
    </dgm:pt>
    <dgm:pt modelId="{1AF950C9-B2E8-4EC2-B8E6-27E4A215A479}">
      <dgm:prSet phldrT="[Text]" custT="1"/>
      <dgm:spPr>
        <a:solidFill>
          <a:srgbClr val="B39019"/>
        </a:solidFill>
      </dgm:spPr>
      <dgm:t>
        <a:bodyPr/>
        <a:lstStyle/>
        <a:p>
          <a:pPr algn="l" rtl="1"/>
          <a:r>
            <a:rPr lang="ar-SA" sz="1600" u="none" dirty="0">
              <a:cs typeface="mohammad bold art 1" pitchFamily="2" charset="-78"/>
            </a:rPr>
            <a:t>الصندوق المؤسس من قبل أحد الأشخاص المرخص لهم من الهيئة</a:t>
          </a:r>
          <a:r>
            <a:rPr lang="ar-KW" sz="1600" u="none" dirty="0">
              <a:cs typeface="mohammad bold art 1" pitchFamily="2" charset="-78"/>
            </a:rPr>
            <a:t> او تابعيه في أحد </a:t>
          </a:r>
          <a:r>
            <a:rPr lang="ar-KW" sz="1600" u="none" dirty="0" err="1">
              <a:cs typeface="mohammad bold art 1" pitchFamily="2" charset="-78"/>
            </a:rPr>
            <a:t>الجهاتالمسجلة</a:t>
          </a:r>
          <a:endParaRPr lang="en-US" sz="1800" u="none" dirty="0">
            <a:solidFill>
              <a:schemeClr val="bg1"/>
            </a:solidFill>
            <a:cs typeface="mohammad bold art 1" pitchFamily="2" charset="-78"/>
          </a:endParaRPr>
        </a:p>
      </dgm:t>
    </dgm:pt>
    <dgm:pt modelId="{FC0114AA-E705-4CA9-9FA5-68F45F5B7EC1}" type="sibTrans" cxnId="{F8E323CE-BA14-49C6-9FF7-246007BCD899}">
      <dgm:prSet/>
      <dgm:spPr/>
      <dgm:t>
        <a:bodyPr/>
        <a:lstStyle/>
        <a:p>
          <a:endParaRPr lang="en-US"/>
        </a:p>
      </dgm:t>
    </dgm:pt>
    <dgm:pt modelId="{0D3EFF2C-F2D5-4BA1-B38E-13408433C1F6}" type="parTrans" cxnId="{F8E323CE-BA14-49C6-9FF7-246007BCD899}">
      <dgm:prSet/>
      <dgm:spPr/>
      <dgm:t>
        <a:bodyPr/>
        <a:lstStyle/>
        <a:p>
          <a:endParaRPr lang="en-US"/>
        </a:p>
      </dgm:t>
    </dgm:pt>
    <dgm:pt modelId="{94977C54-9CB8-4B9F-B7D9-D62C5FFE91D5}" type="pres">
      <dgm:prSet presAssocID="{55914E4B-3382-453A-9CC4-390F9636C9C9}" presName="Name0" presStyleCnt="0">
        <dgm:presLayoutVars>
          <dgm:chMax val="7"/>
          <dgm:chPref val="7"/>
          <dgm:dir/>
        </dgm:presLayoutVars>
      </dgm:prSet>
      <dgm:spPr/>
    </dgm:pt>
    <dgm:pt modelId="{10E88B97-EC1C-4C3D-8E0C-02286A191E21}" type="pres">
      <dgm:prSet presAssocID="{55914E4B-3382-453A-9CC4-390F9636C9C9}" presName="Name1" presStyleCnt="0"/>
      <dgm:spPr/>
    </dgm:pt>
    <dgm:pt modelId="{0A7F8518-9512-4B1E-86AB-FDD2DEC0D6D4}" type="pres">
      <dgm:prSet presAssocID="{55914E4B-3382-453A-9CC4-390F9636C9C9}" presName="cycle" presStyleCnt="0"/>
      <dgm:spPr/>
    </dgm:pt>
    <dgm:pt modelId="{6DD5B053-3FE5-4027-BBF0-E4E459717EB5}" type="pres">
      <dgm:prSet presAssocID="{55914E4B-3382-453A-9CC4-390F9636C9C9}" presName="srcNode" presStyleLbl="node1" presStyleIdx="0" presStyleCnt="2"/>
      <dgm:spPr/>
    </dgm:pt>
    <dgm:pt modelId="{8F4B72BA-8825-4978-AB2F-FA9FDF65B26F}" type="pres">
      <dgm:prSet presAssocID="{55914E4B-3382-453A-9CC4-390F9636C9C9}" presName="conn" presStyleLbl="parChTrans1D2" presStyleIdx="0" presStyleCnt="1" custFlipHor="1" custScaleX="6312" custLinFactX="95383" custLinFactNeighborX="100000" custLinFactNeighborY="-4690"/>
      <dgm:spPr/>
    </dgm:pt>
    <dgm:pt modelId="{4B971850-8582-477C-86A9-D9C85D4FB7AD}" type="pres">
      <dgm:prSet presAssocID="{55914E4B-3382-453A-9CC4-390F9636C9C9}" presName="extraNode" presStyleLbl="node1" presStyleIdx="0" presStyleCnt="2"/>
      <dgm:spPr/>
    </dgm:pt>
    <dgm:pt modelId="{F729E4C8-825A-4411-9B5D-1B0A1330E0FD}" type="pres">
      <dgm:prSet presAssocID="{55914E4B-3382-453A-9CC4-390F9636C9C9}" presName="dstNode" presStyleLbl="node1" presStyleIdx="0" presStyleCnt="2"/>
      <dgm:spPr/>
    </dgm:pt>
    <dgm:pt modelId="{020ED59E-D4A6-45BC-9ED3-FDF6B932C934}" type="pres">
      <dgm:prSet presAssocID="{1AF950C9-B2E8-4EC2-B8E6-27E4A215A479}" presName="text_1" presStyleLbl="node1" presStyleIdx="0" presStyleCnt="2" custScaleX="107988" custLinFactNeighborX="1245" custLinFactNeighborY="-31460">
        <dgm:presLayoutVars>
          <dgm:bulletEnabled val="1"/>
        </dgm:presLayoutVars>
      </dgm:prSet>
      <dgm:spPr/>
    </dgm:pt>
    <dgm:pt modelId="{6B8477F4-D46B-498F-8CD4-0B475B8B01D0}" type="pres">
      <dgm:prSet presAssocID="{1AF950C9-B2E8-4EC2-B8E6-27E4A215A479}" presName="accent_1" presStyleCnt="0"/>
      <dgm:spPr/>
    </dgm:pt>
    <dgm:pt modelId="{58446FC8-E15E-42DA-89D9-B48C63C6F576}" type="pres">
      <dgm:prSet presAssocID="{1AF950C9-B2E8-4EC2-B8E6-27E4A215A479}" presName="accentRepeatNode" presStyleLbl="solidFgAcc1" presStyleIdx="0" presStyleCnt="2" custFlipVert="1" custFlipHor="0" custScaleX="46949" custScaleY="20585" custLinFactX="300000" custLinFactNeighborX="334562" custLinFactNeighborY="87919"/>
      <dgm:spPr/>
    </dgm:pt>
    <dgm:pt modelId="{054B0DEF-6158-45F6-9049-52E7874EA650}" type="pres">
      <dgm:prSet presAssocID="{697BF68A-E1B6-4C91-B3FF-3084F302891B}" presName="text_2" presStyleLbl="node1" presStyleIdx="1" presStyleCnt="2" custScaleX="111993" custLinFactNeighborX="-122" custLinFactNeighborY="-23672">
        <dgm:presLayoutVars>
          <dgm:bulletEnabled val="1"/>
        </dgm:presLayoutVars>
      </dgm:prSet>
      <dgm:spPr/>
    </dgm:pt>
    <dgm:pt modelId="{840A9295-882C-4E98-ADB1-61AEB3D5A844}" type="pres">
      <dgm:prSet presAssocID="{697BF68A-E1B6-4C91-B3FF-3084F302891B}" presName="accent_2" presStyleCnt="0"/>
      <dgm:spPr/>
    </dgm:pt>
    <dgm:pt modelId="{1D8BBFFF-F473-4CB7-BD99-583AE8607DCB}" type="pres">
      <dgm:prSet presAssocID="{697BF68A-E1B6-4C91-B3FF-3084F302891B}" presName="accentRepeatNode" presStyleLbl="solidFgAcc1" presStyleIdx="1" presStyleCnt="2" custFlipVert="1" custFlipHor="1" custScaleX="36207" custScaleY="7488" custLinFactX="300000" custLinFactY="-59599" custLinFactNeighborX="340862" custLinFactNeighborY="-100000"/>
      <dgm:spPr>
        <a:noFill/>
      </dgm:spPr>
    </dgm:pt>
  </dgm:ptLst>
  <dgm:cxnLst>
    <dgm:cxn modelId="{4666256E-1BC8-428E-ACFF-C0E83537379D}" type="presOf" srcId="{55914E4B-3382-453A-9CC4-390F9636C9C9}" destId="{94977C54-9CB8-4B9F-B7D9-D62C5FFE91D5}" srcOrd="0" destOrd="0" presId="urn:microsoft.com/office/officeart/2008/layout/VerticalCurvedList"/>
    <dgm:cxn modelId="{ACCECB56-6592-4CC1-849D-9BD36FAA8A15}" type="presOf" srcId="{697BF68A-E1B6-4C91-B3FF-3084F302891B}" destId="{054B0DEF-6158-45F6-9049-52E7874EA650}" srcOrd="0" destOrd="0" presId="urn:microsoft.com/office/officeart/2008/layout/VerticalCurvedList"/>
    <dgm:cxn modelId="{A2058E9E-4298-45D9-8BE4-FA99DF3274B4}" srcId="{55914E4B-3382-453A-9CC4-390F9636C9C9}" destId="{697BF68A-E1B6-4C91-B3FF-3084F302891B}" srcOrd="1" destOrd="0" parTransId="{8FF84AD7-1CFE-4C21-8DD7-55E4962B7941}" sibTransId="{1C8F51C7-F431-48BD-ADBC-15B5F3DF0FD1}"/>
    <dgm:cxn modelId="{9AC454A6-26A2-49B0-B9D4-4AB3BE130011}" type="presOf" srcId="{FC0114AA-E705-4CA9-9FA5-68F45F5B7EC1}" destId="{8F4B72BA-8825-4978-AB2F-FA9FDF65B26F}" srcOrd="0" destOrd="0" presId="urn:microsoft.com/office/officeart/2008/layout/VerticalCurvedList"/>
    <dgm:cxn modelId="{F8E323CE-BA14-49C6-9FF7-246007BCD899}" srcId="{55914E4B-3382-453A-9CC4-390F9636C9C9}" destId="{1AF950C9-B2E8-4EC2-B8E6-27E4A215A479}" srcOrd="0" destOrd="0" parTransId="{0D3EFF2C-F2D5-4BA1-B38E-13408433C1F6}" sibTransId="{FC0114AA-E705-4CA9-9FA5-68F45F5B7EC1}"/>
    <dgm:cxn modelId="{2FF1BAED-3F84-4377-B8C3-87258E59FE4E}" type="presOf" srcId="{1AF950C9-B2E8-4EC2-B8E6-27E4A215A479}" destId="{020ED59E-D4A6-45BC-9ED3-FDF6B932C934}" srcOrd="0" destOrd="0" presId="urn:microsoft.com/office/officeart/2008/layout/VerticalCurvedList"/>
    <dgm:cxn modelId="{071D1E11-009F-4B9C-8266-592424628E86}" type="presParOf" srcId="{94977C54-9CB8-4B9F-B7D9-D62C5FFE91D5}" destId="{10E88B97-EC1C-4C3D-8E0C-02286A191E21}" srcOrd="0" destOrd="0" presId="urn:microsoft.com/office/officeart/2008/layout/VerticalCurvedList"/>
    <dgm:cxn modelId="{3995C8E3-FD9B-4DED-8F4A-076D49FAC480}" type="presParOf" srcId="{10E88B97-EC1C-4C3D-8E0C-02286A191E21}" destId="{0A7F8518-9512-4B1E-86AB-FDD2DEC0D6D4}" srcOrd="0" destOrd="0" presId="urn:microsoft.com/office/officeart/2008/layout/VerticalCurvedList"/>
    <dgm:cxn modelId="{AEC5FA51-DF7E-4123-9716-371DAAFFA7D8}" type="presParOf" srcId="{0A7F8518-9512-4B1E-86AB-FDD2DEC0D6D4}" destId="{6DD5B053-3FE5-4027-BBF0-E4E459717EB5}" srcOrd="0" destOrd="0" presId="urn:microsoft.com/office/officeart/2008/layout/VerticalCurvedList"/>
    <dgm:cxn modelId="{621BD9C5-4349-4934-AA9A-4A45D7F1E7DA}" type="presParOf" srcId="{0A7F8518-9512-4B1E-86AB-FDD2DEC0D6D4}" destId="{8F4B72BA-8825-4978-AB2F-FA9FDF65B26F}" srcOrd="1" destOrd="0" presId="urn:microsoft.com/office/officeart/2008/layout/VerticalCurvedList"/>
    <dgm:cxn modelId="{B81F97B6-7301-4828-A728-F8CDF1E91CCE}" type="presParOf" srcId="{0A7F8518-9512-4B1E-86AB-FDD2DEC0D6D4}" destId="{4B971850-8582-477C-86A9-D9C85D4FB7AD}" srcOrd="2" destOrd="0" presId="urn:microsoft.com/office/officeart/2008/layout/VerticalCurvedList"/>
    <dgm:cxn modelId="{2D97C120-0C49-43BF-8CEE-17A6516BD780}" type="presParOf" srcId="{0A7F8518-9512-4B1E-86AB-FDD2DEC0D6D4}" destId="{F729E4C8-825A-4411-9B5D-1B0A1330E0FD}" srcOrd="3" destOrd="0" presId="urn:microsoft.com/office/officeart/2008/layout/VerticalCurvedList"/>
    <dgm:cxn modelId="{93687ADA-A469-4F51-88A1-E326BA111367}" type="presParOf" srcId="{10E88B97-EC1C-4C3D-8E0C-02286A191E21}" destId="{020ED59E-D4A6-45BC-9ED3-FDF6B932C934}" srcOrd="1" destOrd="0" presId="urn:microsoft.com/office/officeart/2008/layout/VerticalCurvedList"/>
    <dgm:cxn modelId="{17B316AF-2BED-4EE4-890E-ACD9EF29181C}" type="presParOf" srcId="{10E88B97-EC1C-4C3D-8E0C-02286A191E21}" destId="{6B8477F4-D46B-498F-8CD4-0B475B8B01D0}" srcOrd="2" destOrd="0" presId="urn:microsoft.com/office/officeart/2008/layout/VerticalCurvedList"/>
    <dgm:cxn modelId="{16C582AF-969C-45D2-8D8A-0535CC0C6EDD}" type="presParOf" srcId="{6B8477F4-D46B-498F-8CD4-0B475B8B01D0}" destId="{58446FC8-E15E-42DA-89D9-B48C63C6F576}" srcOrd="0" destOrd="0" presId="urn:microsoft.com/office/officeart/2008/layout/VerticalCurvedList"/>
    <dgm:cxn modelId="{32F0E47C-57A8-4C94-A2FF-ECB0E75E7820}" type="presParOf" srcId="{10E88B97-EC1C-4C3D-8E0C-02286A191E21}" destId="{054B0DEF-6158-45F6-9049-52E7874EA650}" srcOrd="3" destOrd="0" presId="urn:microsoft.com/office/officeart/2008/layout/VerticalCurvedList"/>
    <dgm:cxn modelId="{60972162-EB4D-4210-9CD6-31B973EC9CB0}" type="presParOf" srcId="{10E88B97-EC1C-4C3D-8E0C-02286A191E21}" destId="{840A9295-882C-4E98-ADB1-61AEB3D5A844}" srcOrd="4" destOrd="0" presId="urn:microsoft.com/office/officeart/2008/layout/VerticalCurvedList"/>
    <dgm:cxn modelId="{10A03E1B-CFFB-4F30-B747-4ABE153C4988}" type="presParOf" srcId="{840A9295-882C-4E98-ADB1-61AEB3D5A844}" destId="{1D8BBFFF-F473-4CB7-BD99-583AE8607DC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14796D-52C0-4AC4-B874-10960AFA2116}">
      <dsp:nvSpPr>
        <dsp:cNvPr id="0" name=""/>
        <dsp:cNvSpPr/>
      </dsp:nvSpPr>
      <dsp:spPr>
        <a:xfrm>
          <a:off x="5416813" y="1366822"/>
          <a:ext cx="1621132" cy="1621215"/>
        </a:xfrm>
        <a:prstGeom prst="ellipse">
          <a:avLst/>
        </a:prstGeom>
        <a:solidFill>
          <a:srgbClr val="B390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03FF1-3061-49B2-A976-8DA23CB2848D}">
      <dsp:nvSpPr>
        <dsp:cNvPr id="0" name=""/>
        <dsp:cNvSpPr/>
      </dsp:nvSpPr>
      <dsp:spPr>
        <a:xfrm>
          <a:off x="5471036" y="1420872"/>
          <a:ext cx="1513381" cy="15131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000" kern="1200" dirty="0">
              <a:solidFill>
                <a:srgbClr val="023C5B"/>
              </a:solidFill>
              <a:cs typeface="mohammad bold art 1" pitchFamily="2" charset="-78"/>
            </a:rPr>
            <a:t>حرية حركة رأس المال الخليجي</a:t>
          </a:r>
          <a:endParaRPr lang="en-US" sz="1000" kern="1200" dirty="0">
            <a:solidFill>
              <a:srgbClr val="023C5B"/>
            </a:solidFill>
            <a:cs typeface="mohammad bold art 1" pitchFamily="2" charset="-78"/>
          </a:endParaRPr>
        </a:p>
      </dsp:txBody>
      <dsp:txXfrm>
        <a:off x="5687234" y="1637072"/>
        <a:ext cx="1080986" cy="1080715"/>
      </dsp:txXfrm>
    </dsp:sp>
    <dsp:sp modelId="{F7646FF4-B686-457A-ADD3-9FD28238144A}">
      <dsp:nvSpPr>
        <dsp:cNvPr id="0" name=""/>
        <dsp:cNvSpPr/>
      </dsp:nvSpPr>
      <dsp:spPr>
        <a:xfrm rot="2700000">
          <a:off x="3734492" y="1366708"/>
          <a:ext cx="1621159" cy="1621159"/>
        </a:xfrm>
        <a:prstGeom prst="teardrop">
          <a:avLst>
            <a:gd name="adj" fmla="val 100000"/>
          </a:avLst>
        </a:prstGeom>
        <a:solidFill>
          <a:srgbClr val="B390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473D7-431A-4BD7-9896-601248F7AD04}">
      <dsp:nvSpPr>
        <dsp:cNvPr id="0" name=""/>
        <dsp:cNvSpPr/>
      </dsp:nvSpPr>
      <dsp:spPr>
        <a:xfrm>
          <a:off x="3795680" y="1420872"/>
          <a:ext cx="1513381" cy="15131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000" kern="1200" dirty="0">
              <a:solidFill>
                <a:srgbClr val="023C5B"/>
              </a:solidFill>
              <a:cs typeface="mohammad bold art 1" pitchFamily="2" charset="-78"/>
            </a:rPr>
            <a:t>التكامل الاقتصادي للأسواق المالية الخليجية</a:t>
          </a:r>
          <a:endParaRPr lang="en-US" sz="1000" kern="1200" dirty="0">
            <a:solidFill>
              <a:srgbClr val="023C5B"/>
            </a:solidFill>
            <a:cs typeface="mohammad bold art 1" pitchFamily="2" charset="-78"/>
          </a:endParaRPr>
        </a:p>
      </dsp:txBody>
      <dsp:txXfrm>
        <a:off x="4011878" y="1637072"/>
        <a:ext cx="1080986" cy="1080715"/>
      </dsp:txXfrm>
    </dsp:sp>
    <dsp:sp modelId="{C458E7D2-CF7F-4070-93C5-65E418CE18C4}">
      <dsp:nvSpPr>
        <dsp:cNvPr id="0" name=""/>
        <dsp:cNvSpPr/>
      </dsp:nvSpPr>
      <dsp:spPr>
        <a:xfrm rot="2700000">
          <a:off x="2066088" y="1366708"/>
          <a:ext cx="1621159" cy="1621159"/>
        </a:xfrm>
        <a:prstGeom prst="teardrop">
          <a:avLst>
            <a:gd name="adj" fmla="val 100000"/>
          </a:avLst>
        </a:prstGeom>
        <a:solidFill>
          <a:srgbClr val="B390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D6634D-B2BF-4647-877B-90C7400B62EA}">
      <dsp:nvSpPr>
        <dsp:cNvPr id="0" name=""/>
        <dsp:cNvSpPr/>
      </dsp:nvSpPr>
      <dsp:spPr>
        <a:xfrm>
          <a:off x="2120325" y="1420872"/>
          <a:ext cx="1513381" cy="15131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000" kern="1200" dirty="0">
              <a:solidFill>
                <a:srgbClr val="023C5B"/>
              </a:solidFill>
              <a:cs typeface="mohammad bold art 1" pitchFamily="2" charset="-78"/>
            </a:rPr>
            <a:t>ترويج الصناديق في سائر دول المجلس دون الحاجة للتقدم بترخيص في كل دولة على حدة توفيراً للوقت والجهد.</a:t>
          </a:r>
          <a:endParaRPr lang="en-US" sz="1000" kern="1200" dirty="0">
            <a:solidFill>
              <a:srgbClr val="023C5B"/>
            </a:solidFill>
            <a:cs typeface="mohammad bold art 1" pitchFamily="2" charset="-78"/>
          </a:endParaRPr>
        </a:p>
      </dsp:txBody>
      <dsp:txXfrm>
        <a:off x="2336522" y="1637072"/>
        <a:ext cx="1080986" cy="1080715"/>
      </dsp:txXfrm>
    </dsp:sp>
    <dsp:sp modelId="{891D4629-E0F9-4218-BC53-E9C1D1D1E74A}">
      <dsp:nvSpPr>
        <dsp:cNvPr id="0" name=""/>
        <dsp:cNvSpPr/>
      </dsp:nvSpPr>
      <dsp:spPr>
        <a:xfrm rot="2700000">
          <a:off x="390732" y="1366708"/>
          <a:ext cx="1621159" cy="1621159"/>
        </a:xfrm>
        <a:prstGeom prst="teardrop">
          <a:avLst>
            <a:gd name="adj" fmla="val 100000"/>
          </a:avLst>
        </a:prstGeom>
        <a:solidFill>
          <a:srgbClr val="B390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583E0-AEEC-43D6-B1C3-0D03CE9ADC4B}">
      <dsp:nvSpPr>
        <dsp:cNvPr id="0" name=""/>
        <dsp:cNvSpPr/>
      </dsp:nvSpPr>
      <dsp:spPr>
        <a:xfrm>
          <a:off x="444969" y="1420872"/>
          <a:ext cx="1513381" cy="1513115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000" kern="1200" dirty="0">
              <a:solidFill>
                <a:srgbClr val="023C5B"/>
              </a:solidFill>
              <a:cs typeface="mohammad bold art 1" pitchFamily="2" charset="-78"/>
            </a:rPr>
            <a:t>توسيع قاعدة العملاء وفتح مجالات استثمارية جديدة</a:t>
          </a:r>
          <a:endParaRPr lang="en-US" sz="1000" kern="1200" dirty="0">
            <a:solidFill>
              <a:srgbClr val="023C5B"/>
            </a:solidFill>
            <a:cs typeface="mohammad bold art 1" pitchFamily="2" charset="-78"/>
          </a:endParaRPr>
        </a:p>
      </dsp:txBody>
      <dsp:txXfrm>
        <a:off x="661166" y="1637072"/>
        <a:ext cx="1080986" cy="108071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23854-FA8E-4FE2-BF33-C5DEF7E31202}">
      <dsp:nvSpPr>
        <dsp:cNvPr id="0" name=""/>
        <dsp:cNvSpPr/>
      </dsp:nvSpPr>
      <dsp:spPr>
        <a:xfrm rot="5400000">
          <a:off x="419711" y="1541565"/>
          <a:ext cx="1256320" cy="2090489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88552-107A-4FED-B023-E3392040BB72}">
      <dsp:nvSpPr>
        <dsp:cNvPr id="0" name=""/>
        <dsp:cNvSpPr/>
      </dsp:nvSpPr>
      <dsp:spPr>
        <a:xfrm>
          <a:off x="210000" y="2166171"/>
          <a:ext cx="1887305" cy="165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solidFill>
                <a:srgbClr val="1F4E79"/>
              </a:solidFill>
              <a:cs typeface="mohammad bold art 1" pitchFamily="2" charset="-78"/>
            </a:rPr>
            <a:t>البت بأي طلب مقدم</a:t>
          </a:r>
          <a:endParaRPr lang="en-US" sz="1400" kern="1200" dirty="0">
            <a:solidFill>
              <a:srgbClr val="1F4E79"/>
            </a:solidFill>
            <a:cs typeface="mohammad bold art 1" pitchFamily="2" charset="-78"/>
          </a:endParaRPr>
        </a:p>
      </dsp:txBody>
      <dsp:txXfrm>
        <a:off x="210000" y="2166171"/>
        <a:ext cx="1887305" cy="1654333"/>
      </dsp:txXfrm>
    </dsp:sp>
    <dsp:sp modelId="{D6C723BE-CD4F-4BCC-B3C3-E3E06352B405}">
      <dsp:nvSpPr>
        <dsp:cNvPr id="0" name=""/>
        <dsp:cNvSpPr/>
      </dsp:nvSpPr>
      <dsp:spPr>
        <a:xfrm>
          <a:off x="1741210" y="1387661"/>
          <a:ext cx="356095" cy="356095"/>
        </a:xfrm>
        <a:prstGeom prst="triangle">
          <a:avLst>
            <a:gd name="adj" fmla="val 100000"/>
          </a:avLst>
        </a:prstGeom>
        <a:solidFill>
          <a:srgbClr val="1F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479EB-503D-47B4-B74B-DD72B82AEAAE}">
      <dsp:nvSpPr>
        <dsp:cNvPr id="0" name=""/>
        <dsp:cNvSpPr/>
      </dsp:nvSpPr>
      <dsp:spPr>
        <a:xfrm rot="5400000">
          <a:off x="2730141" y="969847"/>
          <a:ext cx="1256320" cy="2090489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F1A9F-4E69-49B1-B689-C51D623E6059}">
      <dsp:nvSpPr>
        <dsp:cNvPr id="0" name=""/>
        <dsp:cNvSpPr/>
      </dsp:nvSpPr>
      <dsp:spPr>
        <a:xfrm>
          <a:off x="2520430" y="1594453"/>
          <a:ext cx="1887305" cy="165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solidFill>
                <a:srgbClr val="1F4E79"/>
              </a:solidFill>
              <a:cs typeface="mohammad bold art 1" pitchFamily="2" charset="-78"/>
            </a:rPr>
            <a:t>استيفاء أي نواقص في الطلب</a:t>
          </a:r>
          <a:endParaRPr lang="en-US" sz="1400" kern="1200" dirty="0">
            <a:solidFill>
              <a:srgbClr val="1F4E79"/>
            </a:solidFill>
            <a:cs typeface="mohammad bold art 1" pitchFamily="2" charset="-78"/>
          </a:endParaRPr>
        </a:p>
      </dsp:txBody>
      <dsp:txXfrm>
        <a:off x="2520430" y="1594453"/>
        <a:ext cx="1887305" cy="1654333"/>
      </dsp:txXfrm>
    </dsp:sp>
    <dsp:sp modelId="{0F9E3266-C8E5-472B-A487-F99090B0F616}">
      <dsp:nvSpPr>
        <dsp:cNvPr id="0" name=""/>
        <dsp:cNvSpPr/>
      </dsp:nvSpPr>
      <dsp:spPr>
        <a:xfrm>
          <a:off x="4051640" y="815943"/>
          <a:ext cx="356095" cy="356095"/>
        </a:xfrm>
        <a:prstGeom prst="triangle">
          <a:avLst>
            <a:gd name="adj" fmla="val 100000"/>
          </a:avLst>
        </a:prstGeom>
        <a:solidFill>
          <a:srgbClr val="1F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BE18B-F799-4D7B-BD0D-29D90419B02A}">
      <dsp:nvSpPr>
        <dsp:cNvPr id="0" name=""/>
        <dsp:cNvSpPr/>
      </dsp:nvSpPr>
      <dsp:spPr>
        <a:xfrm rot="5400000">
          <a:off x="5040572" y="398128"/>
          <a:ext cx="1256320" cy="2090489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5E6CC-9101-4FE5-A753-6CC16B415F8A}">
      <dsp:nvSpPr>
        <dsp:cNvPr id="0" name=""/>
        <dsp:cNvSpPr/>
      </dsp:nvSpPr>
      <dsp:spPr>
        <a:xfrm>
          <a:off x="4830861" y="1022734"/>
          <a:ext cx="1887305" cy="165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solidFill>
                <a:srgbClr val="1F4E79"/>
              </a:solidFill>
              <a:cs typeface="mohammad bold art 1" pitchFamily="2" charset="-78"/>
            </a:rPr>
            <a:t>اخطار الجهة المستضيفة والمدير بقرار الهيئة</a:t>
          </a:r>
          <a:endParaRPr lang="en-US" sz="1400" kern="1200" dirty="0">
            <a:solidFill>
              <a:srgbClr val="1F4E79"/>
            </a:solidFill>
            <a:cs typeface="mohammad bold art 1" pitchFamily="2" charset="-78"/>
          </a:endParaRPr>
        </a:p>
      </dsp:txBody>
      <dsp:txXfrm>
        <a:off x="4830861" y="1022734"/>
        <a:ext cx="1887305" cy="1654333"/>
      </dsp:txXfrm>
    </dsp:sp>
    <dsp:sp modelId="{7B999053-A727-4088-9C0A-49A3FD1D0B1D}">
      <dsp:nvSpPr>
        <dsp:cNvPr id="0" name=""/>
        <dsp:cNvSpPr/>
      </dsp:nvSpPr>
      <dsp:spPr>
        <a:xfrm>
          <a:off x="6362071" y="244224"/>
          <a:ext cx="356095" cy="356095"/>
        </a:xfrm>
        <a:prstGeom prst="triangle">
          <a:avLst>
            <a:gd name="adj" fmla="val 100000"/>
          </a:avLst>
        </a:prstGeom>
        <a:solidFill>
          <a:srgbClr val="1F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DCF04-2CA8-41BD-BE72-2688974ECB54}">
      <dsp:nvSpPr>
        <dsp:cNvPr id="0" name=""/>
        <dsp:cNvSpPr/>
      </dsp:nvSpPr>
      <dsp:spPr>
        <a:xfrm rot="5400000">
          <a:off x="7351002" y="-173589"/>
          <a:ext cx="1256320" cy="2090489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1FEBA-F3D6-404A-81CE-84889EAD723F}">
      <dsp:nvSpPr>
        <dsp:cNvPr id="0" name=""/>
        <dsp:cNvSpPr/>
      </dsp:nvSpPr>
      <dsp:spPr>
        <a:xfrm>
          <a:off x="7113850" y="194991"/>
          <a:ext cx="1887305" cy="1654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cs typeface="mohammad bold art 1" pitchFamily="2" charset="-78"/>
            </a:rPr>
            <a:t> </a:t>
          </a:r>
          <a:r>
            <a:rPr lang="ar-KW" sz="1400" kern="1200" dirty="0">
              <a:solidFill>
                <a:srgbClr val="1F4E79"/>
              </a:solidFill>
              <a:cs typeface="mohammad bold art 1" pitchFamily="2" charset="-78"/>
            </a:rPr>
            <a:t>للبت بالطلب من قبل الجهة المستضيفة</a:t>
          </a:r>
          <a:br>
            <a:rPr lang="en-US" sz="1400" kern="1200" dirty="0">
              <a:solidFill>
                <a:srgbClr val="1F4E79"/>
              </a:solidFill>
              <a:cs typeface="mohammad bold art 1" pitchFamily="2" charset="-78"/>
            </a:rPr>
          </a:br>
          <a:r>
            <a:rPr lang="ar-KW" sz="1300" kern="1200" dirty="0">
              <a:solidFill>
                <a:srgbClr val="1F4E79"/>
              </a:solidFill>
              <a:cs typeface="mohammad bold art 1" pitchFamily="2" charset="-78"/>
            </a:rPr>
            <a:t>(قابلة للتمدير لمدة واحدة)</a:t>
          </a:r>
          <a:endParaRPr lang="en-US" sz="1300" kern="1200" dirty="0">
            <a:solidFill>
              <a:srgbClr val="1F4E79"/>
            </a:solidFill>
            <a:cs typeface="mohammad bold art 1" pitchFamily="2" charset="-78"/>
          </a:endParaRPr>
        </a:p>
      </dsp:txBody>
      <dsp:txXfrm>
        <a:off x="7113850" y="194991"/>
        <a:ext cx="1887305" cy="16543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23854-FA8E-4FE2-BF33-C5DEF7E31202}">
      <dsp:nvSpPr>
        <dsp:cNvPr id="0" name=""/>
        <dsp:cNvSpPr/>
      </dsp:nvSpPr>
      <dsp:spPr>
        <a:xfrm rot="5400000">
          <a:off x="342178" y="2009070"/>
          <a:ext cx="1011529" cy="1683161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D88552-107A-4FED-B023-E3392040BB72}">
      <dsp:nvSpPr>
        <dsp:cNvPr id="0" name=""/>
        <dsp:cNvSpPr/>
      </dsp:nvSpPr>
      <dsp:spPr>
        <a:xfrm>
          <a:off x="173329" y="2511972"/>
          <a:ext cx="1519567" cy="1331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kern="1200" dirty="0">
              <a:solidFill>
                <a:srgbClr val="1F4E79"/>
              </a:solidFill>
              <a:latin typeface="Calibri" panose="020F0502020204030204"/>
              <a:ea typeface="+mn-ea"/>
              <a:cs typeface="mohammad bold art 1" pitchFamily="2" charset="-78"/>
            </a:rPr>
            <a:t>يلتزم الشخص المروج بأخطار الهيئة بأي أخطاء يرتكبها أثناء تأدية مهامه</a:t>
          </a:r>
          <a:endParaRPr lang="en-US" sz="1200" kern="1200" dirty="0">
            <a:solidFill>
              <a:srgbClr val="1F4E79"/>
            </a:solidFill>
            <a:latin typeface="Calibri" panose="020F0502020204030204"/>
            <a:ea typeface="+mn-ea"/>
            <a:cs typeface="mohammad bold art 1" pitchFamily="2" charset="-78"/>
          </a:endParaRPr>
        </a:p>
      </dsp:txBody>
      <dsp:txXfrm>
        <a:off x="173329" y="2511972"/>
        <a:ext cx="1519567" cy="1331990"/>
      </dsp:txXfrm>
    </dsp:sp>
    <dsp:sp modelId="{D6C723BE-CD4F-4BCC-B3C3-E3E06352B405}">
      <dsp:nvSpPr>
        <dsp:cNvPr id="0" name=""/>
        <dsp:cNvSpPr/>
      </dsp:nvSpPr>
      <dsp:spPr>
        <a:xfrm>
          <a:off x="1406186" y="1885154"/>
          <a:ext cx="286710" cy="286710"/>
        </a:xfrm>
        <a:prstGeom prst="triangle">
          <a:avLst>
            <a:gd name="adj" fmla="val 100000"/>
          </a:avLst>
        </a:prstGeom>
        <a:solidFill>
          <a:srgbClr val="1F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479EB-503D-47B4-B74B-DD72B82AEAAE}">
      <dsp:nvSpPr>
        <dsp:cNvPr id="0" name=""/>
        <dsp:cNvSpPr/>
      </dsp:nvSpPr>
      <dsp:spPr>
        <a:xfrm rot="5400000">
          <a:off x="2202426" y="1548750"/>
          <a:ext cx="1011529" cy="1683161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F1A9F-4E69-49B1-B689-C51D623E6059}">
      <dsp:nvSpPr>
        <dsp:cNvPr id="0" name=""/>
        <dsp:cNvSpPr/>
      </dsp:nvSpPr>
      <dsp:spPr>
        <a:xfrm>
          <a:off x="1954985" y="2051652"/>
          <a:ext cx="1676751" cy="1331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kern="1200" dirty="0">
              <a:solidFill>
                <a:srgbClr val="1F4E79"/>
              </a:solidFill>
              <a:latin typeface="Calibri" panose="020F0502020204030204"/>
              <a:ea typeface="+mn-ea"/>
              <a:cs typeface="mohammad bold art 1" pitchFamily="2" charset="-78"/>
            </a:rPr>
            <a:t>يلتزم مدير الصندوق بأخطار الهيئة والجهة المستضيفة بأي تغييرات تطرأ على بيانات سجل المنتجات المالية</a:t>
          </a:r>
          <a:endParaRPr lang="en-US" sz="1200" kern="1200" dirty="0">
            <a:solidFill>
              <a:srgbClr val="1F4E79"/>
            </a:solidFill>
            <a:latin typeface="Calibri" panose="020F0502020204030204"/>
            <a:ea typeface="+mn-ea"/>
            <a:cs typeface="mohammad bold art 1" pitchFamily="2" charset="-78"/>
          </a:endParaRPr>
        </a:p>
      </dsp:txBody>
      <dsp:txXfrm>
        <a:off x="1954985" y="2051652"/>
        <a:ext cx="1676751" cy="1331990"/>
      </dsp:txXfrm>
    </dsp:sp>
    <dsp:sp modelId="{0F9E3266-C8E5-472B-A487-F99090B0F616}">
      <dsp:nvSpPr>
        <dsp:cNvPr id="0" name=""/>
        <dsp:cNvSpPr/>
      </dsp:nvSpPr>
      <dsp:spPr>
        <a:xfrm>
          <a:off x="3266433" y="1424833"/>
          <a:ext cx="286710" cy="286710"/>
        </a:xfrm>
        <a:prstGeom prst="triangle">
          <a:avLst>
            <a:gd name="adj" fmla="val 100000"/>
          </a:avLst>
        </a:prstGeom>
        <a:solidFill>
          <a:srgbClr val="1F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BE18B-F799-4D7B-BD0D-29D90419B02A}">
      <dsp:nvSpPr>
        <dsp:cNvPr id="0" name=""/>
        <dsp:cNvSpPr/>
      </dsp:nvSpPr>
      <dsp:spPr>
        <a:xfrm rot="5400000">
          <a:off x="4062674" y="1088430"/>
          <a:ext cx="1011529" cy="1683161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25E6CC-9101-4FE5-A753-6CC16B415F8A}">
      <dsp:nvSpPr>
        <dsp:cNvPr id="0" name=""/>
        <dsp:cNvSpPr/>
      </dsp:nvSpPr>
      <dsp:spPr>
        <a:xfrm>
          <a:off x="3893824" y="1591332"/>
          <a:ext cx="1519567" cy="1331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kern="1200" dirty="0">
              <a:solidFill>
                <a:srgbClr val="1F4E79"/>
              </a:solidFill>
              <a:latin typeface="Calibri" panose="020F0502020204030204"/>
              <a:ea typeface="+mn-ea"/>
              <a:cs typeface="mohammad bold art 1" pitchFamily="2" charset="-78"/>
            </a:rPr>
            <a:t>يلتزم المدير بأخطار الهيئة بأي تغييرات أو أخطاء تطرأ على البيانات الواردة في طلب التسجيل البيني</a:t>
          </a:r>
          <a:endParaRPr lang="en-US" sz="1200" kern="1200" dirty="0">
            <a:solidFill>
              <a:srgbClr val="1F4E79"/>
            </a:solidFill>
            <a:latin typeface="Calibri" panose="020F0502020204030204"/>
            <a:ea typeface="+mn-ea"/>
            <a:cs typeface="mohammad bold art 1" pitchFamily="2" charset="-78"/>
          </a:endParaRPr>
        </a:p>
      </dsp:txBody>
      <dsp:txXfrm>
        <a:off x="3893824" y="1591332"/>
        <a:ext cx="1519567" cy="1331990"/>
      </dsp:txXfrm>
    </dsp:sp>
    <dsp:sp modelId="{7B999053-A727-4088-9C0A-49A3FD1D0B1D}">
      <dsp:nvSpPr>
        <dsp:cNvPr id="0" name=""/>
        <dsp:cNvSpPr/>
      </dsp:nvSpPr>
      <dsp:spPr>
        <a:xfrm>
          <a:off x="5126681" y="964513"/>
          <a:ext cx="286710" cy="286710"/>
        </a:xfrm>
        <a:prstGeom prst="triangle">
          <a:avLst>
            <a:gd name="adj" fmla="val 100000"/>
          </a:avLst>
        </a:prstGeom>
        <a:solidFill>
          <a:srgbClr val="1F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BDCF04-2CA8-41BD-BE72-2688974ECB54}">
      <dsp:nvSpPr>
        <dsp:cNvPr id="0" name=""/>
        <dsp:cNvSpPr/>
      </dsp:nvSpPr>
      <dsp:spPr>
        <a:xfrm rot="5400000">
          <a:off x="5922921" y="628109"/>
          <a:ext cx="1011529" cy="1683161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1FEBA-F3D6-404A-81CE-84889EAD723F}">
      <dsp:nvSpPr>
        <dsp:cNvPr id="0" name=""/>
        <dsp:cNvSpPr/>
      </dsp:nvSpPr>
      <dsp:spPr>
        <a:xfrm>
          <a:off x="5746717" y="948516"/>
          <a:ext cx="1625907" cy="1331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kern="1200" dirty="0">
              <a:solidFill>
                <a:srgbClr val="1F4E79"/>
              </a:solidFill>
              <a:cs typeface="mohammad bold art 1" pitchFamily="2" charset="-78"/>
            </a:rPr>
            <a:t>يلتزم الشخص المروج بتقديم </a:t>
          </a:r>
          <a:r>
            <a:rPr lang="ar-SA" sz="1200" kern="1200" dirty="0">
              <a:solidFill>
                <a:srgbClr val="1F4E79"/>
              </a:solidFill>
              <a:cs typeface="mohammad bold art 1" pitchFamily="2" charset="-78"/>
            </a:rPr>
            <a:t>تقديم تقرير</a:t>
          </a:r>
          <a:r>
            <a:rPr lang="ar-KW" sz="1200" kern="1200" dirty="0">
              <a:solidFill>
                <a:srgbClr val="1F4E79"/>
              </a:solidFill>
              <a:cs typeface="mohammad bold art 1" pitchFamily="2" charset="-78"/>
            </a:rPr>
            <a:t> </a:t>
          </a:r>
          <a:r>
            <a:rPr lang="ar-SA" sz="1200" kern="1200" dirty="0">
              <a:solidFill>
                <a:srgbClr val="1F4E79"/>
              </a:solidFill>
              <a:cs typeface="mohammad bold art 1" pitchFamily="2" charset="-78"/>
            </a:rPr>
            <a:t>نتائج الاكتتاب/الاشتراك في </a:t>
          </a:r>
          <a:r>
            <a:rPr lang="ar-SA" sz="1200" u="sng" kern="1200" dirty="0">
              <a:solidFill>
                <a:srgbClr val="B39019"/>
              </a:solidFill>
              <a:cs typeface="mohammad bold art 1" pitchFamily="2" charset="-78"/>
            </a:rPr>
            <a:t>الصندوق البيني</a:t>
          </a:r>
          <a:r>
            <a:rPr lang="ar-SA" sz="1200" kern="1200" dirty="0">
              <a:solidFill>
                <a:srgbClr val="B39019"/>
              </a:solidFill>
              <a:cs typeface="mohammad bold art 1" pitchFamily="2" charset="-78"/>
            </a:rPr>
            <a:t> </a:t>
          </a:r>
          <a:r>
            <a:rPr lang="ar-KW" sz="1200" kern="1200" dirty="0">
              <a:solidFill>
                <a:srgbClr val="1F4E79"/>
              </a:solidFill>
              <a:cs typeface="mohammad bold art 1" pitchFamily="2" charset="-78"/>
            </a:rPr>
            <a:t>للهيئة</a:t>
          </a:r>
          <a:endParaRPr lang="en-US" sz="1200" kern="1200" dirty="0">
            <a:solidFill>
              <a:srgbClr val="1F4E79"/>
            </a:solidFill>
            <a:cs typeface="mohammad bold art 1" pitchFamily="2" charset="-78"/>
          </a:endParaRPr>
        </a:p>
      </dsp:txBody>
      <dsp:txXfrm>
        <a:off x="5746717" y="948516"/>
        <a:ext cx="1625907" cy="1331990"/>
      </dsp:txXfrm>
    </dsp:sp>
    <dsp:sp modelId="{7886878D-32A4-4713-B861-C63F774BB385}">
      <dsp:nvSpPr>
        <dsp:cNvPr id="0" name=""/>
        <dsp:cNvSpPr/>
      </dsp:nvSpPr>
      <dsp:spPr>
        <a:xfrm>
          <a:off x="6986929" y="504193"/>
          <a:ext cx="286710" cy="286710"/>
        </a:xfrm>
        <a:prstGeom prst="triangle">
          <a:avLst>
            <a:gd name="adj" fmla="val 100000"/>
          </a:avLst>
        </a:prstGeom>
        <a:solidFill>
          <a:srgbClr val="1F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8EA9AB-8F2F-4296-87F5-958A384F6CB5}">
      <dsp:nvSpPr>
        <dsp:cNvPr id="0" name=""/>
        <dsp:cNvSpPr/>
      </dsp:nvSpPr>
      <dsp:spPr>
        <a:xfrm rot="5400000">
          <a:off x="7783169" y="167789"/>
          <a:ext cx="1011529" cy="1683161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385AB-1BFC-4A72-A6E6-4BDEF815B5B8}">
      <dsp:nvSpPr>
        <dsp:cNvPr id="0" name=""/>
        <dsp:cNvSpPr/>
      </dsp:nvSpPr>
      <dsp:spPr>
        <a:xfrm>
          <a:off x="7614320" y="670692"/>
          <a:ext cx="1519567" cy="1331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2410" tIns="232410" rIns="232410" bIns="232410" numCol="1" spcCol="1270" anchor="t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100" kern="1200"/>
        </a:p>
      </dsp:txBody>
      <dsp:txXfrm>
        <a:off x="7614320" y="670692"/>
        <a:ext cx="1519567" cy="1331990"/>
      </dsp:txXfrm>
    </dsp:sp>
    <dsp:sp modelId="{C9C002B1-48B3-4A13-8853-C1B15E2F23B6}">
      <dsp:nvSpPr>
        <dsp:cNvPr id="0" name=""/>
        <dsp:cNvSpPr/>
      </dsp:nvSpPr>
      <dsp:spPr>
        <a:xfrm>
          <a:off x="8847176" y="43873"/>
          <a:ext cx="286710" cy="286710"/>
        </a:xfrm>
        <a:prstGeom prst="triangle">
          <a:avLst>
            <a:gd name="adj" fmla="val 100000"/>
          </a:avLst>
        </a:prstGeom>
        <a:solidFill>
          <a:srgbClr val="1F4E7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56F68B-45E7-4664-8357-B38550C69A27}">
      <dsp:nvSpPr>
        <dsp:cNvPr id="0" name=""/>
        <dsp:cNvSpPr/>
      </dsp:nvSpPr>
      <dsp:spPr>
        <a:xfrm rot="5400000">
          <a:off x="8943760" y="2174214"/>
          <a:ext cx="1011529" cy="1683161"/>
        </a:xfrm>
        <a:prstGeom prst="corner">
          <a:avLst>
            <a:gd name="adj1" fmla="val 16120"/>
            <a:gd name="adj2" fmla="val 16110"/>
          </a:avLst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959DB-05BF-4C56-B012-6900D1D00E1E}">
      <dsp:nvSpPr>
        <dsp:cNvPr id="0" name=""/>
        <dsp:cNvSpPr/>
      </dsp:nvSpPr>
      <dsp:spPr>
        <a:xfrm>
          <a:off x="7590372" y="747910"/>
          <a:ext cx="1592187" cy="1331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kern="1200" dirty="0">
              <a:solidFill>
                <a:srgbClr val="1F4E79"/>
              </a:solidFill>
              <a:cs typeface="mohammad bold art 1" pitchFamily="2" charset="-78"/>
            </a:rPr>
            <a:t>يلتزم الشخص المروج  بإخطار الهيئة خلال خمسة عشر يوم عمل من إتمام عملية نقل الملكية </a:t>
          </a:r>
          <a:endParaRPr lang="en-US" sz="1200" kern="1200" dirty="0">
            <a:solidFill>
              <a:srgbClr val="1F4E79"/>
            </a:solidFill>
            <a:cs typeface="mohammad bold art 1" pitchFamily="2" charset="-78"/>
          </a:endParaRPr>
        </a:p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rgbClr val="1F4E79"/>
            </a:solidFill>
            <a:cs typeface="mohammad bold art 1" pitchFamily="2" charset="-78"/>
          </a:endParaRPr>
        </a:p>
      </dsp:txBody>
      <dsp:txXfrm>
        <a:off x="7590372" y="747910"/>
        <a:ext cx="1592187" cy="133199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59BBEE-B863-481B-8CC4-53F0323988CA}">
      <dsp:nvSpPr>
        <dsp:cNvPr id="0" name=""/>
        <dsp:cNvSpPr/>
      </dsp:nvSpPr>
      <dsp:spPr>
        <a:xfrm rot="5400000">
          <a:off x="7197338" y="896493"/>
          <a:ext cx="2830185" cy="2506638"/>
        </a:xfrm>
        <a:prstGeom prst="triangle">
          <a:avLst/>
        </a:prstGeom>
        <a:solidFill>
          <a:srgbClr val="1F4E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42F2D-F724-41A0-A5A8-5F051D8029BE}">
      <dsp:nvSpPr>
        <dsp:cNvPr id="0" name=""/>
        <dsp:cNvSpPr/>
      </dsp:nvSpPr>
      <dsp:spPr>
        <a:xfrm>
          <a:off x="2462751" y="309098"/>
          <a:ext cx="4623057" cy="586965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kern="1200" dirty="0">
              <a:solidFill>
                <a:schemeClr val="tx1"/>
              </a:solidFill>
              <a:cs typeface="mohammad bold art 1" pitchFamily="2" charset="-78"/>
            </a:rPr>
            <a:t>رسم تسجيل صندوق محلي بينياً</a:t>
          </a:r>
          <a:endParaRPr lang="ar-KW" sz="1200" b="0" kern="1200" dirty="0">
            <a:solidFill>
              <a:schemeClr val="tx1"/>
            </a:solidFill>
            <a:cs typeface="mohammad bold art 1" pitchFamily="2" charset="-78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kern="1200" dirty="0">
              <a:solidFill>
                <a:schemeClr val="tx1"/>
              </a:solidFill>
              <a:cs typeface="mohammad bold art 1" pitchFamily="2" charset="-78"/>
            </a:rPr>
            <a:t>350 د.ك. </a:t>
          </a:r>
          <a:r>
            <a:rPr lang="ar-KW" sz="1200" b="0" kern="1200" dirty="0">
              <a:solidFill>
                <a:schemeClr val="tx1"/>
              </a:solidFill>
              <a:cs typeface="mohammad bold art 1" pitchFamily="2" charset="-78"/>
            </a:rPr>
            <a:t>عند تقديم الطلب</a:t>
          </a:r>
          <a:endParaRPr lang="en-US" sz="1200" b="0" kern="1200" dirty="0">
            <a:solidFill>
              <a:schemeClr val="tx1"/>
            </a:solidFill>
            <a:latin typeface="Calibri"/>
            <a:ea typeface="+mn-ea"/>
            <a:cs typeface="mohammad bold art 1" pitchFamily="2" charset="-78"/>
          </a:endParaRPr>
        </a:p>
      </dsp:txBody>
      <dsp:txXfrm>
        <a:off x="2491404" y="337751"/>
        <a:ext cx="4565751" cy="529659"/>
      </dsp:txXfrm>
    </dsp:sp>
    <dsp:sp modelId="{9A750315-EBDD-4F50-93D8-B7A1F467E7ED}">
      <dsp:nvSpPr>
        <dsp:cNvPr id="0" name=""/>
        <dsp:cNvSpPr/>
      </dsp:nvSpPr>
      <dsp:spPr>
        <a:xfrm>
          <a:off x="2462751" y="1301406"/>
          <a:ext cx="4663414" cy="586965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kern="1200" dirty="0">
              <a:solidFill>
                <a:schemeClr val="tx1"/>
              </a:solidFill>
              <a:latin typeface="+mj-lt"/>
              <a:cs typeface="mohammad bold art 1" pitchFamily="2" charset="-78"/>
            </a:rPr>
            <a:t>رسم اذن ترويج وتسجيل صندوق بيني</a:t>
          </a:r>
          <a:r>
            <a:rPr lang="ar-KW" sz="1200" b="0" kern="1200" dirty="0">
              <a:solidFill>
                <a:schemeClr val="tx1"/>
              </a:solidFill>
              <a:latin typeface="+mj-lt"/>
              <a:cs typeface="mohammad bold art 1" pitchFamily="2" charset="-78"/>
            </a:rPr>
            <a:t> </a:t>
          </a:r>
          <a:r>
            <a:rPr lang="ar-SA" sz="1200" b="0" kern="1200" dirty="0">
              <a:solidFill>
                <a:schemeClr val="tx1"/>
              </a:solidFill>
              <a:latin typeface="+mj-lt"/>
              <a:cs typeface="mohammad bold art 1" pitchFamily="2" charset="-78"/>
            </a:rPr>
            <a:t>(للصناديق الخليجية)</a:t>
          </a:r>
          <a:endParaRPr lang="ar-KW" sz="1200" b="0" kern="1200" dirty="0">
            <a:solidFill>
              <a:schemeClr val="tx1"/>
            </a:solidFill>
            <a:latin typeface="+mj-lt"/>
            <a:cs typeface="mohammad bold art 1" pitchFamily="2" charset="-7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b="0" kern="1200" dirty="0">
              <a:solidFill>
                <a:schemeClr val="tx1"/>
              </a:solidFill>
              <a:latin typeface="+mj-lt"/>
              <a:ea typeface="+mn-ea"/>
              <a:cs typeface="mohammad bold art 1" pitchFamily="2" charset="-78"/>
            </a:rPr>
            <a:t>6,000 د.ك عند صدور الإذن (سنويا)</a:t>
          </a:r>
          <a:endParaRPr lang="en-US" sz="1200" b="0" kern="1200" dirty="0">
            <a:solidFill>
              <a:schemeClr val="tx1"/>
            </a:solidFill>
            <a:latin typeface="+mj-lt"/>
            <a:ea typeface="+mn-ea"/>
            <a:cs typeface="mohammad bold art 1" pitchFamily="2" charset="-78"/>
          </a:endParaRPr>
        </a:p>
      </dsp:txBody>
      <dsp:txXfrm>
        <a:off x="2491404" y="1330059"/>
        <a:ext cx="4606108" cy="529659"/>
      </dsp:txXfrm>
    </dsp:sp>
    <dsp:sp modelId="{FB96F371-AF50-4036-A66C-D2E20BB14C20}">
      <dsp:nvSpPr>
        <dsp:cNvPr id="0" name=""/>
        <dsp:cNvSpPr/>
      </dsp:nvSpPr>
      <dsp:spPr>
        <a:xfrm>
          <a:off x="2462751" y="2240057"/>
          <a:ext cx="4721097" cy="58696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kern="1200" dirty="0">
              <a:solidFill>
                <a:schemeClr val="tx1"/>
              </a:solidFill>
              <a:latin typeface="+mn-lt"/>
              <a:cs typeface="mohammad bold art 1" pitchFamily="2" charset="-78"/>
            </a:rPr>
            <a:t>رسم دراسة ترويج وتسجيل صندوق بيني</a:t>
          </a:r>
          <a:r>
            <a:rPr lang="ar-KW" sz="1200" b="0" kern="1200" dirty="0">
              <a:solidFill>
                <a:schemeClr val="tx1"/>
              </a:solidFill>
              <a:latin typeface="+mn-lt"/>
              <a:cs typeface="mohammad bold art 1" pitchFamily="2" charset="-78"/>
            </a:rPr>
            <a:t> </a:t>
          </a:r>
          <a:r>
            <a:rPr lang="ar-SA" sz="1200" b="0" kern="1200" dirty="0">
              <a:solidFill>
                <a:schemeClr val="tx1"/>
              </a:solidFill>
              <a:latin typeface="+mn-lt"/>
              <a:cs typeface="mohammad bold art 1" pitchFamily="2" charset="-78"/>
            </a:rPr>
            <a:t>(للصناديق الخليجية)</a:t>
          </a:r>
          <a:endParaRPr lang="ar-KW" sz="1200" b="0" kern="1200" dirty="0">
            <a:solidFill>
              <a:schemeClr val="tx1"/>
            </a:solidFill>
            <a:latin typeface="+mn-lt"/>
            <a:cs typeface="mohammad bold art 1" pitchFamily="2" charset="-7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b="0" kern="1200" dirty="0">
              <a:solidFill>
                <a:schemeClr val="tx1"/>
              </a:solidFill>
              <a:latin typeface="+mn-lt"/>
              <a:ea typeface="+mn-ea"/>
              <a:cs typeface="mohammad bold art 1" pitchFamily="2" charset="-78"/>
            </a:rPr>
            <a:t>1,000 د.ك عند تقديم الطلب</a:t>
          </a:r>
          <a:endParaRPr lang="en-US" sz="1200" b="0" kern="1200" dirty="0">
            <a:solidFill>
              <a:schemeClr val="tx1"/>
            </a:solidFill>
            <a:latin typeface="+mn-lt"/>
            <a:ea typeface="+mn-ea"/>
            <a:cs typeface="mohammad bold art 1" pitchFamily="2" charset="-78"/>
          </a:endParaRPr>
        </a:p>
      </dsp:txBody>
      <dsp:txXfrm>
        <a:off x="2491404" y="2268710"/>
        <a:ext cx="4663791" cy="529659"/>
      </dsp:txXfrm>
    </dsp:sp>
    <dsp:sp modelId="{A9550338-9C7F-44A2-A09B-2FAFB3AE494B}">
      <dsp:nvSpPr>
        <dsp:cNvPr id="0" name=""/>
        <dsp:cNvSpPr/>
      </dsp:nvSpPr>
      <dsp:spPr>
        <a:xfrm>
          <a:off x="2462765" y="3133360"/>
          <a:ext cx="4723697" cy="918436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b="0" kern="1200" dirty="0">
              <a:solidFill>
                <a:schemeClr val="tx1"/>
              </a:solidFill>
              <a:latin typeface="+mj-lt"/>
              <a:cs typeface="mohammad bold art 1" pitchFamily="2" charset="-78"/>
            </a:rPr>
            <a:t>طلب زيادة حصة تسويق وحدات صندوق بيني خلال مدة التسجيل البيني</a:t>
          </a:r>
          <a:endParaRPr lang="en-US" sz="1200" b="0" kern="1200" dirty="0">
            <a:solidFill>
              <a:schemeClr val="tx1"/>
            </a:solidFill>
            <a:latin typeface="+mj-lt"/>
            <a:cs typeface="mohammad bold art 1" pitchFamily="2" charset="-7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200" b="0" kern="1200" dirty="0">
              <a:solidFill>
                <a:schemeClr val="tx1"/>
              </a:solidFill>
              <a:latin typeface="+mj-lt"/>
              <a:cs typeface="mohammad bold art 1" pitchFamily="2" charset="-78"/>
            </a:rPr>
            <a:t>(للصناديق الخليجية)</a:t>
          </a:r>
          <a:endParaRPr lang="ar-KW" sz="1200" b="0" kern="1200" dirty="0">
            <a:solidFill>
              <a:schemeClr val="tx1"/>
            </a:solidFill>
            <a:latin typeface="+mj-lt"/>
            <a:cs typeface="mohammad bold art 1" pitchFamily="2" charset="-78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b="0" kern="1200" dirty="0">
              <a:solidFill>
                <a:schemeClr val="tx1"/>
              </a:solidFill>
              <a:latin typeface="+mj-lt"/>
              <a:ea typeface="+mn-ea"/>
              <a:cs typeface="mohammad bold art 1" pitchFamily="2" charset="-78"/>
            </a:rPr>
            <a:t>100 د.ك عند تقديم الطلب</a:t>
          </a:r>
          <a:endParaRPr lang="en-US" sz="1200" b="0" kern="1200" dirty="0">
            <a:solidFill>
              <a:schemeClr val="tx1"/>
            </a:solidFill>
            <a:latin typeface="+mj-lt"/>
            <a:ea typeface="+mn-ea"/>
            <a:cs typeface="mohammad bold art 1" pitchFamily="2" charset="-78"/>
          </a:endParaRPr>
        </a:p>
      </dsp:txBody>
      <dsp:txXfrm>
        <a:off x="2507599" y="3178194"/>
        <a:ext cx="4634029" cy="828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3E8229-174A-4146-9C31-AE9B85D500EB}">
      <dsp:nvSpPr>
        <dsp:cNvPr id="0" name=""/>
        <dsp:cNvSpPr/>
      </dsp:nvSpPr>
      <dsp:spPr>
        <a:xfrm>
          <a:off x="5890889" y="2679285"/>
          <a:ext cx="581992" cy="353632"/>
        </a:xfrm>
        <a:custGeom>
          <a:avLst/>
          <a:gdLst/>
          <a:ahLst/>
          <a:cxnLst/>
          <a:rect l="0" t="0" r="0" b="0"/>
          <a:pathLst>
            <a:path>
              <a:moveTo>
                <a:pt x="581992" y="0"/>
              </a:moveTo>
              <a:lnTo>
                <a:pt x="581992" y="222203"/>
              </a:lnTo>
              <a:lnTo>
                <a:pt x="0" y="222203"/>
              </a:lnTo>
              <a:lnTo>
                <a:pt x="0" y="35363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6C9ED4-7E79-4255-B630-7224C91E7ED0}">
      <dsp:nvSpPr>
        <dsp:cNvPr id="0" name=""/>
        <dsp:cNvSpPr/>
      </dsp:nvSpPr>
      <dsp:spPr>
        <a:xfrm>
          <a:off x="3824643" y="1218831"/>
          <a:ext cx="2648238" cy="518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625"/>
              </a:lnTo>
              <a:lnTo>
                <a:pt x="2648238" y="386625"/>
              </a:lnTo>
              <a:lnTo>
                <a:pt x="2648238" y="5180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9CA495-ABDB-46FC-8E91-807C44BFE53C}">
      <dsp:nvSpPr>
        <dsp:cNvPr id="0" name=""/>
        <dsp:cNvSpPr/>
      </dsp:nvSpPr>
      <dsp:spPr>
        <a:xfrm>
          <a:off x="1257712" y="2802717"/>
          <a:ext cx="395016" cy="287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176"/>
              </a:lnTo>
              <a:lnTo>
                <a:pt x="395016" y="156176"/>
              </a:lnTo>
              <a:lnTo>
                <a:pt x="395016" y="28760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6B5B63-85D5-4B92-95FE-C971FE6FC10D}">
      <dsp:nvSpPr>
        <dsp:cNvPr id="0" name=""/>
        <dsp:cNvSpPr/>
      </dsp:nvSpPr>
      <dsp:spPr>
        <a:xfrm>
          <a:off x="1257712" y="1218831"/>
          <a:ext cx="2566931" cy="518055"/>
        </a:xfrm>
        <a:custGeom>
          <a:avLst/>
          <a:gdLst/>
          <a:ahLst/>
          <a:cxnLst/>
          <a:rect l="0" t="0" r="0" b="0"/>
          <a:pathLst>
            <a:path>
              <a:moveTo>
                <a:pt x="2566931" y="0"/>
              </a:moveTo>
              <a:lnTo>
                <a:pt x="2566931" y="386625"/>
              </a:lnTo>
              <a:lnTo>
                <a:pt x="0" y="386625"/>
              </a:lnTo>
              <a:lnTo>
                <a:pt x="0" y="51805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240F77-5B16-44E4-B2DA-72CB69052E09}">
      <dsp:nvSpPr>
        <dsp:cNvPr id="0" name=""/>
        <dsp:cNvSpPr/>
      </dsp:nvSpPr>
      <dsp:spPr>
        <a:xfrm>
          <a:off x="3115277" y="317936"/>
          <a:ext cx="1418732" cy="900894"/>
        </a:xfrm>
        <a:prstGeom prst="roundRect">
          <a:avLst>
            <a:gd name="adj" fmla="val 10000"/>
          </a:avLst>
        </a:prstGeom>
        <a:solidFill>
          <a:srgbClr val="495E7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C2494-7DDC-4FC4-BED3-F0BCC9C04799}">
      <dsp:nvSpPr>
        <dsp:cNvPr id="0" name=""/>
        <dsp:cNvSpPr/>
      </dsp:nvSpPr>
      <dsp:spPr>
        <a:xfrm>
          <a:off x="3272914" y="467691"/>
          <a:ext cx="1418732" cy="900894"/>
        </a:xfrm>
        <a:prstGeom prst="roundRect">
          <a:avLst>
            <a:gd name="adj" fmla="val 10000"/>
          </a:avLst>
        </a:prstGeom>
        <a:solidFill>
          <a:srgbClr val="495E78">
            <a:alpha val="9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600" b="1" u="none" kern="1200" baseline="0" dirty="0">
              <a:solidFill>
                <a:schemeClr val="bg1"/>
              </a:solidFill>
              <a:latin typeface="Calibri"/>
              <a:ea typeface="+mn-ea"/>
              <a:cs typeface="mohammad bold art 1" pitchFamily="2" charset="-78"/>
            </a:rPr>
            <a:t>الجهات المنظمة</a:t>
          </a:r>
          <a:endParaRPr lang="en-US" sz="1600" b="1" u="none" kern="1200" baseline="0" dirty="0">
            <a:solidFill>
              <a:schemeClr val="bg1"/>
            </a:solidFill>
            <a:latin typeface="Calibri"/>
            <a:ea typeface="+mn-ea"/>
            <a:cs typeface="mohammad bold art 1" pitchFamily="2" charset="-78"/>
          </a:endParaRPr>
        </a:p>
      </dsp:txBody>
      <dsp:txXfrm>
        <a:off x="3299300" y="494077"/>
        <a:ext cx="1365960" cy="848122"/>
      </dsp:txXfrm>
    </dsp:sp>
    <dsp:sp modelId="{CCF67C18-6F6C-4D43-A71B-05AAEBD6E206}">
      <dsp:nvSpPr>
        <dsp:cNvPr id="0" name=""/>
        <dsp:cNvSpPr/>
      </dsp:nvSpPr>
      <dsp:spPr>
        <a:xfrm>
          <a:off x="538947" y="1736886"/>
          <a:ext cx="1437530" cy="1065830"/>
        </a:xfrm>
        <a:prstGeom prst="roundRect">
          <a:avLst>
            <a:gd name="adj" fmla="val 10000"/>
          </a:avLst>
        </a:prstGeom>
        <a:solidFill>
          <a:srgbClr val="B390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567413-818D-4831-8AB9-5E5378D98AF6}">
      <dsp:nvSpPr>
        <dsp:cNvPr id="0" name=""/>
        <dsp:cNvSpPr/>
      </dsp:nvSpPr>
      <dsp:spPr>
        <a:xfrm>
          <a:off x="696584" y="1886641"/>
          <a:ext cx="1437530" cy="1065830"/>
        </a:xfrm>
        <a:prstGeom prst="roundRect">
          <a:avLst>
            <a:gd name="adj" fmla="val 10000"/>
          </a:avLst>
        </a:prstGeom>
        <a:solidFill>
          <a:srgbClr val="B39019">
            <a:alpha val="90000"/>
          </a:srgbClr>
        </a:solidFill>
        <a:ln w="12700" cap="flat" cmpd="sng" algn="ctr">
          <a:solidFill>
            <a:schemeClr val="bg1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600" b="1" kern="1200" dirty="0">
              <a:solidFill>
                <a:schemeClr val="bg1"/>
              </a:solidFill>
              <a:latin typeface="Calibri"/>
              <a:ea typeface="+mn-ea"/>
              <a:cs typeface="mohammad bold art 1" pitchFamily="2" charset="-78"/>
            </a:rPr>
            <a:t>الجهة</a:t>
          </a:r>
          <a:r>
            <a:rPr lang="ar-KW" sz="1600" b="1" kern="1200" dirty="0">
              <a:solidFill>
                <a:schemeClr val="bg1"/>
              </a:solidFill>
              <a:cs typeface="mohammad bold art 1" pitchFamily="2" charset="-78"/>
            </a:rPr>
            <a:t> </a:t>
          </a:r>
          <a:r>
            <a:rPr lang="ar-KW" sz="1600" b="1" kern="1200" dirty="0">
              <a:solidFill>
                <a:schemeClr val="bg1"/>
              </a:solidFill>
              <a:latin typeface="Calibri"/>
              <a:ea typeface="+mn-ea"/>
              <a:cs typeface="mohammad bold art 1" pitchFamily="2" charset="-78"/>
            </a:rPr>
            <a:t>المستضيفة</a:t>
          </a:r>
          <a:endParaRPr lang="en-US" sz="1600" b="1" kern="1200" dirty="0">
            <a:solidFill>
              <a:schemeClr val="bg1"/>
            </a:solidFill>
            <a:latin typeface="Calibri"/>
            <a:ea typeface="+mn-ea"/>
            <a:cs typeface="mohammad bold art 1" pitchFamily="2" charset="-78"/>
          </a:endParaRPr>
        </a:p>
      </dsp:txBody>
      <dsp:txXfrm>
        <a:off x="727801" y="1917858"/>
        <a:ext cx="1375096" cy="1003396"/>
      </dsp:txXfrm>
    </dsp:sp>
    <dsp:sp modelId="{F5A4F66C-06CD-4977-B535-3CA12EC2E7DF}">
      <dsp:nvSpPr>
        <dsp:cNvPr id="0" name=""/>
        <dsp:cNvSpPr/>
      </dsp:nvSpPr>
      <dsp:spPr>
        <a:xfrm>
          <a:off x="-157636" y="3090323"/>
          <a:ext cx="3620731" cy="90089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361434-14D5-4896-AB99-006575718FFD}">
      <dsp:nvSpPr>
        <dsp:cNvPr id="0" name=""/>
        <dsp:cNvSpPr/>
      </dsp:nvSpPr>
      <dsp:spPr>
        <a:xfrm>
          <a:off x="0" y="3240078"/>
          <a:ext cx="3620731" cy="900894"/>
        </a:xfrm>
        <a:prstGeom prst="roundRect">
          <a:avLst>
            <a:gd name="adj" fmla="val 10000"/>
          </a:avLst>
        </a:prstGeom>
        <a:solidFill>
          <a:schemeClr val="bg2">
            <a:lumMod val="50000"/>
            <a:alpha val="9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YE" sz="1200" b="0" kern="1200" dirty="0">
              <a:solidFill>
                <a:schemeClr val="bg1"/>
              </a:solidFill>
              <a:cs typeface="mohammad bold art 1" pitchFamily="2" charset="-78"/>
            </a:rPr>
            <a:t>الجهة المنظمة المقدّم إليها الطلب من الجهة المنظمة المسجلة لتسجيل المنتج المالي في سجل المنتجات المالية المسجلة لديها؛ وذلك لأغراض الترويج له في منطقة اختصاصها.</a:t>
          </a:r>
          <a:endParaRPr lang="en-US" sz="1200" b="0" u="none" kern="1200" baseline="0" dirty="0">
            <a:solidFill>
              <a:schemeClr val="bg1"/>
            </a:solidFill>
            <a:latin typeface="Calibri"/>
            <a:ea typeface="+mn-ea"/>
            <a:cs typeface="mohammad bold art 1" pitchFamily="2" charset="-78"/>
          </a:endParaRPr>
        </a:p>
      </dsp:txBody>
      <dsp:txXfrm>
        <a:off x="26386" y="3266464"/>
        <a:ext cx="3567959" cy="848122"/>
      </dsp:txXfrm>
    </dsp:sp>
    <dsp:sp modelId="{90931B2B-7AFD-4512-A445-477C6AC0510B}">
      <dsp:nvSpPr>
        <dsp:cNvPr id="0" name=""/>
        <dsp:cNvSpPr/>
      </dsp:nvSpPr>
      <dsp:spPr>
        <a:xfrm>
          <a:off x="5806085" y="1736886"/>
          <a:ext cx="1333593" cy="942399"/>
        </a:xfrm>
        <a:prstGeom prst="roundRect">
          <a:avLst>
            <a:gd name="adj" fmla="val 10000"/>
          </a:avLst>
        </a:prstGeom>
        <a:solidFill>
          <a:srgbClr val="B3901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BE34F1-C915-4868-B20F-0175C5582548}">
      <dsp:nvSpPr>
        <dsp:cNvPr id="0" name=""/>
        <dsp:cNvSpPr/>
      </dsp:nvSpPr>
      <dsp:spPr>
        <a:xfrm>
          <a:off x="5963722" y="1886641"/>
          <a:ext cx="1333593" cy="942399"/>
        </a:xfrm>
        <a:prstGeom prst="roundRect">
          <a:avLst>
            <a:gd name="adj" fmla="val 10000"/>
          </a:avLst>
        </a:prstGeom>
        <a:solidFill>
          <a:srgbClr val="B39019">
            <a:alpha val="90000"/>
          </a:srgb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600" b="1" kern="1200" dirty="0">
              <a:solidFill>
                <a:schemeClr val="bg1"/>
              </a:solidFill>
              <a:cs typeface="mohammad bold art 1" pitchFamily="2" charset="-78"/>
            </a:rPr>
            <a:t>الجهة </a:t>
          </a:r>
          <a:br>
            <a:rPr lang="en-US" sz="1600" b="1" kern="1200" dirty="0">
              <a:solidFill>
                <a:schemeClr val="bg1"/>
              </a:solidFill>
              <a:cs typeface="mohammad bold art 1" pitchFamily="2" charset="-78"/>
            </a:rPr>
          </a:br>
          <a:r>
            <a:rPr lang="ar-KW" sz="1600" b="1" kern="1200" dirty="0">
              <a:solidFill>
                <a:schemeClr val="bg1"/>
              </a:solidFill>
              <a:cs typeface="mohammad bold art 1" pitchFamily="2" charset="-78"/>
            </a:rPr>
            <a:t>المسجلة</a:t>
          </a:r>
          <a:endParaRPr lang="en-US" sz="1600" b="0" u="none" kern="1200" baseline="0" dirty="0">
            <a:solidFill>
              <a:schemeClr val="bg1"/>
            </a:solidFill>
            <a:latin typeface="Calibri"/>
            <a:ea typeface="+mn-ea"/>
            <a:cs typeface="mohammad bold art 1" pitchFamily="2" charset="-78"/>
          </a:endParaRPr>
        </a:p>
      </dsp:txBody>
      <dsp:txXfrm>
        <a:off x="5991324" y="1914243"/>
        <a:ext cx="1278389" cy="887195"/>
      </dsp:txXfrm>
    </dsp:sp>
    <dsp:sp modelId="{A16991A5-8874-4BA6-ADEB-4ECC1DFEC799}">
      <dsp:nvSpPr>
        <dsp:cNvPr id="0" name=""/>
        <dsp:cNvSpPr/>
      </dsp:nvSpPr>
      <dsp:spPr>
        <a:xfrm>
          <a:off x="3938416" y="3032918"/>
          <a:ext cx="3904946" cy="900894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87AB2F-585D-46B1-8AD8-815FACFE51BC}">
      <dsp:nvSpPr>
        <dsp:cNvPr id="0" name=""/>
        <dsp:cNvSpPr/>
      </dsp:nvSpPr>
      <dsp:spPr>
        <a:xfrm>
          <a:off x="4096053" y="3182673"/>
          <a:ext cx="3904946" cy="900894"/>
        </a:xfrm>
        <a:prstGeom prst="roundRect">
          <a:avLst>
            <a:gd name="adj" fmla="val 10000"/>
          </a:avLst>
        </a:prstGeom>
        <a:solidFill>
          <a:schemeClr val="bg2">
            <a:lumMod val="50000"/>
            <a:alpha val="9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YE" sz="1200" b="0" kern="1200" dirty="0">
              <a:solidFill>
                <a:schemeClr val="bg1"/>
              </a:solidFill>
              <a:cs typeface="mohammad bold art 1" pitchFamily="2" charset="-78"/>
            </a:rPr>
            <a:t>الجهة المنظمة التي وافقت على تسجيل المنتج المالي في سجل المنتجات المالية المسجلة لديها.</a:t>
          </a:r>
          <a:endParaRPr lang="en-US" sz="1200" b="0" u="none" kern="1200" baseline="0" dirty="0">
            <a:solidFill>
              <a:schemeClr val="bg1"/>
            </a:solidFill>
            <a:latin typeface="Calibri"/>
            <a:ea typeface="+mn-ea"/>
            <a:cs typeface="mohammad bold art 1" pitchFamily="2" charset="-78"/>
          </a:endParaRPr>
        </a:p>
      </dsp:txBody>
      <dsp:txXfrm>
        <a:off x="4122439" y="3209059"/>
        <a:ext cx="3852174" cy="848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C8282-EA89-46A3-83D2-5541076FBF7B}">
      <dsp:nvSpPr>
        <dsp:cNvPr id="0" name=""/>
        <dsp:cNvSpPr/>
      </dsp:nvSpPr>
      <dsp:spPr>
        <a:xfrm>
          <a:off x="5134356" y="1405251"/>
          <a:ext cx="2556085" cy="5896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824"/>
              </a:lnTo>
              <a:lnTo>
                <a:pt x="2556085" y="294824"/>
              </a:lnTo>
              <a:lnTo>
                <a:pt x="2556085" y="589648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9B49E2-5708-41B5-B6B9-EFFE55BDEF9A}">
      <dsp:nvSpPr>
        <dsp:cNvPr id="0" name=""/>
        <dsp:cNvSpPr/>
      </dsp:nvSpPr>
      <dsp:spPr>
        <a:xfrm>
          <a:off x="2296348" y="1405251"/>
          <a:ext cx="2838007" cy="589648"/>
        </a:xfrm>
        <a:custGeom>
          <a:avLst/>
          <a:gdLst/>
          <a:ahLst/>
          <a:cxnLst/>
          <a:rect l="0" t="0" r="0" b="0"/>
          <a:pathLst>
            <a:path>
              <a:moveTo>
                <a:pt x="2838007" y="0"/>
              </a:moveTo>
              <a:lnTo>
                <a:pt x="2838007" y="294824"/>
              </a:lnTo>
              <a:lnTo>
                <a:pt x="0" y="294824"/>
              </a:lnTo>
              <a:lnTo>
                <a:pt x="0" y="589648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8B9323-4D38-4DCE-BBFC-0D7A5C033008}">
      <dsp:nvSpPr>
        <dsp:cNvPr id="0" name=""/>
        <dsp:cNvSpPr/>
      </dsp:nvSpPr>
      <dsp:spPr>
        <a:xfrm>
          <a:off x="4367469" y="1325"/>
          <a:ext cx="1533774" cy="140392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3D421-A2E1-40A7-958C-A16ABEEC7786}">
      <dsp:nvSpPr>
        <dsp:cNvPr id="0" name=""/>
        <dsp:cNvSpPr/>
      </dsp:nvSpPr>
      <dsp:spPr>
        <a:xfrm>
          <a:off x="4367469" y="1325"/>
          <a:ext cx="1533774" cy="140392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3BCFA1-F1C4-4B6E-BB9B-8A5E949DD81E}">
      <dsp:nvSpPr>
        <dsp:cNvPr id="0" name=""/>
        <dsp:cNvSpPr/>
      </dsp:nvSpPr>
      <dsp:spPr>
        <a:xfrm>
          <a:off x="3600581" y="254032"/>
          <a:ext cx="3067549" cy="898512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914400" rtl="1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2000" u="none" kern="1200" dirty="0">
              <a:solidFill>
                <a:schemeClr val="tx2"/>
              </a:solidFill>
              <a:latin typeface="+mn-lt"/>
              <a:ea typeface="+mn-ea"/>
              <a:cs typeface="mohammad bold art 1" pitchFamily="2" charset="-78"/>
            </a:rPr>
            <a:t>أنواع التسجيل البيني للصناديق</a:t>
          </a:r>
          <a:endParaRPr lang="en-US" sz="2000" u="none" kern="1200" dirty="0">
            <a:solidFill>
              <a:schemeClr val="tx2"/>
            </a:solidFill>
            <a:latin typeface="+mn-lt"/>
            <a:ea typeface="+mn-ea"/>
            <a:cs typeface="mohammad bold art 1" pitchFamily="2" charset="-78"/>
          </a:endParaRPr>
        </a:p>
      </dsp:txBody>
      <dsp:txXfrm>
        <a:off x="3600581" y="254032"/>
        <a:ext cx="3067549" cy="898512"/>
      </dsp:txXfrm>
    </dsp:sp>
    <dsp:sp modelId="{022EE705-101D-4B00-A41B-41C605306959}">
      <dsp:nvSpPr>
        <dsp:cNvPr id="0" name=""/>
        <dsp:cNvSpPr/>
      </dsp:nvSpPr>
      <dsp:spPr>
        <a:xfrm>
          <a:off x="1165718" y="1994899"/>
          <a:ext cx="2261260" cy="140392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111B8D-8AAF-4E19-9BB5-D5C7B355880F}">
      <dsp:nvSpPr>
        <dsp:cNvPr id="0" name=""/>
        <dsp:cNvSpPr/>
      </dsp:nvSpPr>
      <dsp:spPr>
        <a:xfrm>
          <a:off x="1165718" y="1994899"/>
          <a:ext cx="2261260" cy="140392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22388F-6C23-46C1-9288-91364D1A242A}">
      <dsp:nvSpPr>
        <dsp:cNvPr id="0" name=""/>
        <dsp:cNvSpPr/>
      </dsp:nvSpPr>
      <dsp:spPr>
        <a:xfrm>
          <a:off x="35088" y="2247606"/>
          <a:ext cx="4522521" cy="8985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0" kern="1200" dirty="0">
              <a:solidFill>
                <a:schemeClr val="tx2"/>
              </a:solidFill>
              <a:cs typeface="mohammad bold art 1" pitchFamily="2" charset="-78"/>
            </a:rPr>
            <a:t>صناديق خليجية مسجلة لدى أي من الجهات المنظمة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0" kern="1200" dirty="0">
              <a:solidFill>
                <a:schemeClr val="tx2"/>
              </a:solidFill>
              <a:cs typeface="mohammad bold art 1" pitchFamily="2" charset="-78"/>
            </a:rPr>
            <a:t> ترغب بتسويق وحداتها داخل دولة الكويت </a:t>
          </a:r>
          <a:endParaRPr lang="en-US" sz="1800" b="0" kern="1200" dirty="0">
            <a:solidFill>
              <a:schemeClr val="tx2"/>
            </a:solidFill>
            <a:cs typeface="mohammad bold art 1" pitchFamily="2" charset="-78"/>
          </a:endParaRPr>
        </a:p>
      </dsp:txBody>
      <dsp:txXfrm>
        <a:off x="35088" y="2247606"/>
        <a:ext cx="4522521" cy="898512"/>
      </dsp:txXfrm>
    </dsp:sp>
    <dsp:sp modelId="{70CFD4EC-89CC-47B1-816E-304AF486E265}">
      <dsp:nvSpPr>
        <dsp:cNvPr id="0" name=""/>
        <dsp:cNvSpPr/>
      </dsp:nvSpPr>
      <dsp:spPr>
        <a:xfrm>
          <a:off x="6418850" y="1994899"/>
          <a:ext cx="2543183" cy="1403925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1D860A-F344-407D-8E12-B5615DA24E30}">
      <dsp:nvSpPr>
        <dsp:cNvPr id="0" name=""/>
        <dsp:cNvSpPr/>
      </dsp:nvSpPr>
      <dsp:spPr>
        <a:xfrm>
          <a:off x="6418850" y="1994899"/>
          <a:ext cx="2543183" cy="1403925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3E88CD-A0B8-4708-A9E2-E3124DA0BC3F}">
      <dsp:nvSpPr>
        <dsp:cNvPr id="0" name=""/>
        <dsp:cNvSpPr/>
      </dsp:nvSpPr>
      <dsp:spPr>
        <a:xfrm>
          <a:off x="5147258" y="2247606"/>
          <a:ext cx="5086366" cy="89851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0" kern="1200" dirty="0">
              <a:solidFill>
                <a:schemeClr val="tx2"/>
              </a:solidFill>
              <a:cs typeface="mohammad bold art 1" pitchFamily="2" charset="-78"/>
            </a:rPr>
            <a:t>صناديق محلية مرخصة من الهيئة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0" kern="1200" dirty="0">
              <a:solidFill>
                <a:schemeClr val="tx2"/>
              </a:solidFill>
              <a:cs typeface="mohammad bold art 1" pitchFamily="2" charset="-78"/>
            </a:rPr>
            <a:t>ترغب بتسويق وحداتها في أحد دول مجلس التعاون الخليجي</a:t>
          </a:r>
          <a:endParaRPr lang="en-US" sz="1800" b="0" kern="1200" dirty="0">
            <a:solidFill>
              <a:schemeClr val="tx2"/>
            </a:solidFill>
            <a:cs typeface="mohammad bold art 1" pitchFamily="2" charset="-78"/>
          </a:endParaRPr>
        </a:p>
      </dsp:txBody>
      <dsp:txXfrm>
        <a:off x="5147258" y="2247606"/>
        <a:ext cx="5086366" cy="8985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96814-443D-4B38-BE7E-AD4B016ABD30}">
      <dsp:nvSpPr>
        <dsp:cNvPr id="0" name=""/>
        <dsp:cNvSpPr/>
      </dsp:nvSpPr>
      <dsp:spPr>
        <a:xfrm rot="10800000">
          <a:off x="5266811" y="1538444"/>
          <a:ext cx="2923340" cy="1169336"/>
        </a:xfrm>
        <a:prstGeom prst="chevron">
          <a:avLst/>
        </a:prstGeom>
        <a:solidFill>
          <a:srgbClr val="B3901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تعديل ملحق النظام الأساسي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sp:txBody>
      <dsp:txXfrm rot="10800000">
        <a:off x="5851479" y="1538444"/>
        <a:ext cx="1754004" cy="1169336"/>
      </dsp:txXfrm>
    </dsp:sp>
    <dsp:sp modelId="{83EE9011-06ED-4CC7-806E-C3CE2FAA4B9B}">
      <dsp:nvSpPr>
        <dsp:cNvPr id="0" name=""/>
        <dsp:cNvSpPr/>
      </dsp:nvSpPr>
      <dsp:spPr>
        <a:xfrm rot="10800000">
          <a:off x="2633405" y="1549424"/>
          <a:ext cx="2923340" cy="1169336"/>
        </a:xfrm>
        <a:prstGeom prst="chevron">
          <a:avLst/>
        </a:prstGeom>
        <a:solidFill>
          <a:srgbClr val="B3901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cs typeface="mohammad bold art 1" pitchFamily="2" charset="-78"/>
            </a:rPr>
            <a:t>تقديم نموذج التسجيل البيني للهيئة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sp:txBody>
      <dsp:txXfrm rot="10800000">
        <a:off x="3218073" y="1549424"/>
        <a:ext cx="1754004" cy="1169336"/>
      </dsp:txXfrm>
    </dsp:sp>
    <dsp:sp modelId="{23BAB713-6778-4254-AC86-0FF4A409DBF2}">
      <dsp:nvSpPr>
        <dsp:cNvPr id="0" name=""/>
        <dsp:cNvSpPr/>
      </dsp:nvSpPr>
      <dsp:spPr>
        <a:xfrm rot="10800000">
          <a:off x="2399" y="1549424"/>
          <a:ext cx="2923340" cy="1169336"/>
        </a:xfrm>
        <a:prstGeom prst="chevron">
          <a:avLst/>
        </a:prstGeom>
        <a:solidFill>
          <a:srgbClr val="B3901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طلب موافقة الهيئة ودفع الرسم المقرر لذلك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sp:txBody>
      <dsp:txXfrm rot="10800000">
        <a:off x="587067" y="1549424"/>
        <a:ext cx="1754004" cy="11693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AB713-6778-4254-AC86-0FF4A409DBF2}">
      <dsp:nvSpPr>
        <dsp:cNvPr id="0" name=""/>
        <dsp:cNvSpPr/>
      </dsp:nvSpPr>
      <dsp:spPr>
        <a:xfrm rot="10800000">
          <a:off x="5264412" y="515253"/>
          <a:ext cx="2923340" cy="1169336"/>
        </a:xfrm>
        <a:prstGeom prst="chevron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تقوم الهيئة بمخاطبة الجهة المستضيفة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sp:txBody>
      <dsp:txXfrm rot="10800000">
        <a:off x="5849080" y="515253"/>
        <a:ext cx="1754004" cy="1169336"/>
      </dsp:txXfrm>
    </dsp:sp>
    <dsp:sp modelId="{76757B06-F02F-4C76-9D1E-2995C4FEB940}">
      <dsp:nvSpPr>
        <dsp:cNvPr id="0" name=""/>
        <dsp:cNvSpPr/>
      </dsp:nvSpPr>
      <dsp:spPr>
        <a:xfrm rot="10800000">
          <a:off x="2633405" y="515253"/>
          <a:ext cx="2923340" cy="1169336"/>
        </a:xfrm>
        <a:prstGeom prst="chevron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cs typeface="mohammad bold art 1" pitchFamily="2" charset="-78"/>
            </a:rPr>
            <a:t>الحصول على موافقة الجهة المستضيفة</a:t>
          </a:r>
          <a:endParaRPr lang="en-US" sz="1400" kern="1200" dirty="0">
            <a:cs typeface="mohammad bold art 1" pitchFamily="2" charset="-78"/>
          </a:endParaRPr>
        </a:p>
      </dsp:txBody>
      <dsp:txXfrm rot="10800000">
        <a:off x="3218073" y="515253"/>
        <a:ext cx="1754004" cy="1169336"/>
      </dsp:txXfrm>
    </dsp:sp>
    <dsp:sp modelId="{458CF5BC-7587-4C97-96F9-9D737E7C3057}">
      <dsp:nvSpPr>
        <dsp:cNvPr id="0" name=""/>
        <dsp:cNvSpPr/>
      </dsp:nvSpPr>
      <dsp:spPr>
        <a:xfrm rot="10800000">
          <a:off x="2399" y="515253"/>
          <a:ext cx="2923340" cy="1169336"/>
        </a:xfrm>
        <a:prstGeom prst="chevron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cs typeface="mohammad bold art 1" pitchFamily="2" charset="-78"/>
            </a:rPr>
            <a:t>البدء بترويج وحدات الصندوق في الدولة المستضيفة</a:t>
          </a:r>
          <a:endParaRPr lang="en-US" sz="1400" kern="1200" dirty="0">
            <a:cs typeface="mohammad bold art 1" pitchFamily="2" charset="-78"/>
          </a:endParaRPr>
        </a:p>
      </dsp:txBody>
      <dsp:txXfrm rot="10800000">
        <a:off x="587067" y="515253"/>
        <a:ext cx="1754004" cy="11693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96814-443D-4B38-BE7E-AD4B016ABD30}">
      <dsp:nvSpPr>
        <dsp:cNvPr id="0" name=""/>
        <dsp:cNvSpPr/>
      </dsp:nvSpPr>
      <dsp:spPr>
        <a:xfrm rot="10800000" flipH="1">
          <a:off x="5266811" y="301844"/>
          <a:ext cx="2923340" cy="1169336"/>
        </a:xfrm>
        <a:prstGeom prst="chevron">
          <a:avLst/>
        </a:prstGeom>
        <a:solidFill>
          <a:srgbClr val="B3901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اخطار الهيئة بالطلب من قبل الجهة المسجلة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sp:txBody>
      <dsp:txXfrm rot="10800000">
        <a:off x="5851479" y="301844"/>
        <a:ext cx="1754004" cy="1169336"/>
      </dsp:txXfrm>
    </dsp:sp>
    <dsp:sp modelId="{83EE9011-06ED-4CC7-806E-C3CE2FAA4B9B}">
      <dsp:nvSpPr>
        <dsp:cNvPr id="0" name=""/>
        <dsp:cNvSpPr/>
      </dsp:nvSpPr>
      <dsp:spPr>
        <a:xfrm rot="10800000" flipH="1">
          <a:off x="2633405" y="312824"/>
          <a:ext cx="2923340" cy="1169336"/>
        </a:xfrm>
        <a:prstGeom prst="chevron">
          <a:avLst/>
        </a:prstGeom>
        <a:solidFill>
          <a:srgbClr val="B3901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التقدم بالطلب لدى أحد الجهات المسجلة 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sp:txBody>
      <dsp:txXfrm rot="10800000">
        <a:off x="3218073" y="312824"/>
        <a:ext cx="1754004" cy="1169336"/>
      </dsp:txXfrm>
    </dsp:sp>
    <dsp:sp modelId="{23BAB713-6778-4254-AC86-0FF4A409DBF2}">
      <dsp:nvSpPr>
        <dsp:cNvPr id="0" name=""/>
        <dsp:cNvSpPr/>
      </dsp:nvSpPr>
      <dsp:spPr>
        <a:xfrm rot="10800000" flipH="1">
          <a:off x="2399" y="312824"/>
          <a:ext cx="2923340" cy="1169336"/>
        </a:xfrm>
        <a:prstGeom prst="chevron">
          <a:avLst/>
        </a:prstGeom>
        <a:solidFill>
          <a:srgbClr val="B3901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اعداد نموذج نشرة اكتتاب صندوق بيني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sp:txBody>
      <dsp:txXfrm rot="10800000">
        <a:off x="587067" y="312824"/>
        <a:ext cx="1754004" cy="11693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AB713-6778-4254-AC86-0FF4A409DBF2}">
      <dsp:nvSpPr>
        <dsp:cNvPr id="0" name=""/>
        <dsp:cNvSpPr/>
      </dsp:nvSpPr>
      <dsp:spPr>
        <a:xfrm rot="10800000" flipH="1">
          <a:off x="5264412" y="515253"/>
          <a:ext cx="2923340" cy="1169336"/>
        </a:xfrm>
        <a:prstGeom prst="chevron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solidFill>
                <a:prstClr val="white"/>
              </a:solidFill>
              <a:latin typeface="Calibri"/>
              <a:ea typeface="+mn-ea"/>
              <a:cs typeface="mohammad bold art 1" pitchFamily="2" charset="-78"/>
            </a:rPr>
            <a:t>الحصول على اذن الهيئة النهائي والبدء بالترويج في دولة الكويت</a:t>
          </a:r>
          <a:endParaRPr lang="en-US" sz="1400" kern="1200" dirty="0">
            <a:solidFill>
              <a:prstClr val="white"/>
            </a:solidFill>
            <a:latin typeface="Calibri"/>
            <a:ea typeface="+mn-ea"/>
            <a:cs typeface="mohammad bold art 1" pitchFamily="2" charset="-78"/>
          </a:endParaRPr>
        </a:p>
      </dsp:txBody>
      <dsp:txXfrm rot="10800000">
        <a:off x="5849080" y="515253"/>
        <a:ext cx="1754004" cy="1169336"/>
      </dsp:txXfrm>
    </dsp:sp>
    <dsp:sp modelId="{76757B06-F02F-4C76-9D1E-2995C4FEB940}">
      <dsp:nvSpPr>
        <dsp:cNvPr id="0" name=""/>
        <dsp:cNvSpPr/>
      </dsp:nvSpPr>
      <dsp:spPr>
        <a:xfrm rot="10800000" flipH="1">
          <a:off x="2633405" y="515253"/>
          <a:ext cx="2923340" cy="1169336"/>
        </a:xfrm>
        <a:prstGeom prst="chevron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cs typeface="mohammad bold art 1" pitchFamily="2" charset="-78"/>
            </a:rPr>
            <a:t>دفع الرسوم</a:t>
          </a:r>
          <a:endParaRPr lang="en-US" sz="1400" kern="1200" dirty="0">
            <a:cs typeface="mohammad bold art 1" pitchFamily="2" charset="-78"/>
          </a:endParaRPr>
        </a:p>
      </dsp:txBody>
      <dsp:txXfrm rot="10800000">
        <a:off x="3218073" y="515253"/>
        <a:ext cx="1754004" cy="1169336"/>
      </dsp:txXfrm>
    </dsp:sp>
    <dsp:sp modelId="{458CF5BC-7587-4C97-96F9-9D737E7C3057}">
      <dsp:nvSpPr>
        <dsp:cNvPr id="0" name=""/>
        <dsp:cNvSpPr/>
      </dsp:nvSpPr>
      <dsp:spPr>
        <a:xfrm rot="10800000" flipH="1">
          <a:off x="2399" y="515253"/>
          <a:ext cx="2923340" cy="1169336"/>
        </a:xfrm>
        <a:prstGeom prst="chevron">
          <a:avLst/>
        </a:prstGeom>
        <a:solidFill>
          <a:srgbClr val="00B0F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669" tIns="18669" rIns="56007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400" kern="1200" dirty="0">
              <a:cs typeface="mohammad bold art 1" pitchFamily="2" charset="-78"/>
            </a:rPr>
            <a:t>الحصول على موافقة الهيئة الأولية </a:t>
          </a:r>
          <a:endParaRPr lang="en-US" sz="1400" kern="1200" dirty="0">
            <a:cs typeface="mohammad bold art 1" pitchFamily="2" charset="-78"/>
          </a:endParaRPr>
        </a:p>
      </dsp:txBody>
      <dsp:txXfrm rot="10800000">
        <a:off x="587067" y="515253"/>
        <a:ext cx="1754004" cy="11693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2D3394-664C-445E-BE85-C115BB1AEE68}">
      <dsp:nvSpPr>
        <dsp:cNvPr id="0" name=""/>
        <dsp:cNvSpPr/>
      </dsp:nvSpPr>
      <dsp:spPr>
        <a:xfrm>
          <a:off x="0" y="0"/>
          <a:ext cx="9226296" cy="1007567"/>
        </a:xfrm>
        <a:prstGeom prst="rect">
          <a:avLst/>
        </a:prstGeom>
        <a:solidFill>
          <a:srgbClr val="1F4E7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3400" b="1" kern="1200" dirty="0">
              <a:solidFill>
                <a:schemeClr val="bg1"/>
              </a:solidFill>
              <a:latin typeface="+mj-lt"/>
              <a:ea typeface="+mj-ea"/>
              <a:cs typeface="mohammad bold art 1" pitchFamily="2" charset="-78"/>
            </a:rPr>
            <a:t>اشتراطات دخول الصناديق الخليجية في دولة الكويت</a:t>
          </a:r>
          <a:endParaRPr lang="en-US" sz="3400" kern="1200" dirty="0">
            <a:solidFill>
              <a:schemeClr val="bg1"/>
            </a:solidFill>
          </a:endParaRPr>
        </a:p>
      </dsp:txBody>
      <dsp:txXfrm>
        <a:off x="0" y="0"/>
        <a:ext cx="9226296" cy="1007567"/>
      </dsp:txXfrm>
    </dsp:sp>
    <dsp:sp modelId="{029934F5-90E4-42CA-A0F3-84180356DE21}">
      <dsp:nvSpPr>
        <dsp:cNvPr id="0" name=""/>
        <dsp:cNvSpPr/>
      </dsp:nvSpPr>
      <dsp:spPr>
        <a:xfrm>
          <a:off x="4505" y="1007567"/>
          <a:ext cx="3072428" cy="2115890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u="sng" kern="1200" dirty="0">
              <a:solidFill>
                <a:srgbClr val="1F4E79"/>
              </a:solidFill>
              <a:cs typeface="mohammad bold art 1" pitchFamily="2" charset="-78"/>
            </a:rPr>
            <a:t>الإعلانات الترويجية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200" kern="1200" dirty="0">
              <a:solidFill>
                <a:srgbClr val="1F4E79"/>
              </a:solidFill>
              <a:cs typeface="mohammad bold art 1" pitchFamily="2" charset="-78"/>
            </a:rPr>
            <a:t>الترويج للصندوق يجب أن يكون وفقا لضوابط الإعلانات الترويجية مع عدم استخدام أي من وسائل الإعلان العامة في أعمال الترويج</a:t>
          </a:r>
          <a:endParaRPr lang="en-US" sz="1200" kern="1200" dirty="0">
            <a:solidFill>
              <a:srgbClr val="1F4E79"/>
            </a:solidFill>
            <a:cs typeface="mohammad bold art 1" pitchFamily="2" charset="-78"/>
          </a:endParaRPr>
        </a:p>
      </dsp:txBody>
      <dsp:txXfrm>
        <a:off x="4505" y="1007567"/>
        <a:ext cx="3072428" cy="2115890"/>
      </dsp:txXfrm>
    </dsp:sp>
    <dsp:sp modelId="{400F9D9F-DF50-4779-85A4-5EDD57C900E4}">
      <dsp:nvSpPr>
        <dsp:cNvPr id="0" name=""/>
        <dsp:cNvSpPr/>
      </dsp:nvSpPr>
      <dsp:spPr>
        <a:xfrm>
          <a:off x="3076933" y="1007567"/>
          <a:ext cx="3072428" cy="2115890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b="0" u="sng" kern="1200" dirty="0">
              <a:solidFill>
                <a:srgbClr val="1F4E79"/>
              </a:solidFill>
              <a:cs typeface="mohammad bold art 1" pitchFamily="2" charset="-78"/>
            </a:rPr>
            <a:t>العملاء المحترفين فقط</a:t>
          </a:r>
          <a:endParaRPr lang="en-US" sz="1800" b="0" u="sng" kern="1200" dirty="0">
            <a:solidFill>
              <a:srgbClr val="1F4E79"/>
            </a:solidFill>
            <a:cs typeface="mohammad bold art 1" pitchFamily="2" charset="-78"/>
          </a:endParaRPr>
        </a:p>
      </dsp:txBody>
      <dsp:txXfrm>
        <a:off x="3076933" y="1007567"/>
        <a:ext cx="3072428" cy="2115890"/>
      </dsp:txXfrm>
    </dsp:sp>
    <dsp:sp modelId="{9807E714-F95E-4E23-BD24-3C30666CC177}">
      <dsp:nvSpPr>
        <dsp:cNvPr id="0" name=""/>
        <dsp:cNvSpPr/>
      </dsp:nvSpPr>
      <dsp:spPr>
        <a:xfrm>
          <a:off x="6149362" y="1007567"/>
          <a:ext cx="3072428" cy="2115890"/>
        </a:xfrm>
        <a:prstGeom prst="rect">
          <a:avLst/>
        </a:prstGeom>
        <a:solidFill>
          <a:schemeClr val="bg1">
            <a:lumMod val="9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KW" sz="1800" u="sng" kern="1200" dirty="0">
              <a:solidFill>
                <a:srgbClr val="1F4E79"/>
              </a:solidFill>
              <a:cs typeface="mohammad bold art 1" pitchFamily="2" charset="-78"/>
            </a:rPr>
            <a:t>الشخص المروج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YE" sz="1200" kern="1200" dirty="0">
              <a:solidFill>
                <a:srgbClr val="1F4E79"/>
              </a:solidFill>
              <a:cs typeface="mohammad bold art 1" pitchFamily="2" charset="-78"/>
            </a:rPr>
            <a:t>شخص مرخص له من الهيئة بمزاولة نشاط مدير نظام استثمار جماعي أو وكيل اكتتاب (بيع) ويقوم بعمليات الترويج البيني في دولة الكويت بعد الحصول على إذن من الهيئة</a:t>
          </a:r>
          <a:endParaRPr lang="en-US" sz="1200" kern="1200" dirty="0">
            <a:solidFill>
              <a:srgbClr val="1F4E79"/>
            </a:solidFill>
            <a:cs typeface="mohammad bold art 1" pitchFamily="2" charset="-78"/>
          </a:endParaRPr>
        </a:p>
      </dsp:txBody>
      <dsp:txXfrm>
        <a:off x="6149362" y="1007567"/>
        <a:ext cx="3072428" cy="2115890"/>
      </dsp:txXfrm>
    </dsp:sp>
    <dsp:sp modelId="{F282994B-99B8-4D43-AF4A-6B30530A3EBE}">
      <dsp:nvSpPr>
        <dsp:cNvPr id="0" name=""/>
        <dsp:cNvSpPr/>
      </dsp:nvSpPr>
      <dsp:spPr>
        <a:xfrm>
          <a:off x="0" y="3123458"/>
          <a:ext cx="9226296" cy="235098"/>
        </a:xfrm>
        <a:prstGeom prst="rect">
          <a:avLst/>
        </a:prstGeom>
        <a:solidFill>
          <a:srgbClr val="B3901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4B72BA-8825-4978-AB2F-FA9FDF65B26F}">
      <dsp:nvSpPr>
        <dsp:cNvPr id="0" name=""/>
        <dsp:cNvSpPr/>
      </dsp:nvSpPr>
      <dsp:spPr>
        <a:xfrm flipH="1">
          <a:off x="6622116" y="-760555"/>
          <a:ext cx="273065" cy="4326135"/>
        </a:xfrm>
        <a:prstGeom prst="blockArc">
          <a:avLst>
            <a:gd name="adj1" fmla="val 18900000"/>
            <a:gd name="adj2" fmla="val 2700000"/>
            <a:gd name="adj3" fmla="val 499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ED59E-D4A6-45BC-9ED3-FDF6B932C934}">
      <dsp:nvSpPr>
        <dsp:cNvPr id="0" name=""/>
        <dsp:cNvSpPr/>
      </dsp:nvSpPr>
      <dsp:spPr>
        <a:xfrm>
          <a:off x="33980" y="170125"/>
          <a:ext cx="8208045" cy="917265"/>
        </a:xfrm>
        <a:prstGeom prst="rect">
          <a:avLst/>
        </a:prstGeom>
        <a:solidFill>
          <a:srgbClr val="B3901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8080" tIns="40640" rIns="40640" bIns="40640" numCol="1" spcCol="1270" anchor="ctr" anchorCtr="0">
          <a:noAutofit/>
        </a:bodyPr>
        <a:lstStyle/>
        <a:p>
          <a:pPr marL="0" lvl="0" indent="0" algn="l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u="none" kern="1200" dirty="0">
              <a:cs typeface="mohammad bold art 1" pitchFamily="2" charset="-78"/>
            </a:rPr>
            <a:t>الصندوق المؤسس من قبل أحد الأشخاص المرخص لهم من الهيئة</a:t>
          </a:r>
          <a:r>
            <a:rPr lang="ar-KW" sz="1600" u="none" kern="1200" dirty="0">
              <a:cs typeface="mohammad bold art 1" pitchFamily="2" charset="-78"/>
            </a:rPr>
            <a:t> او تابعيه في أحد </a:t>
          </a:r>
          <a:r>
            <a:rPr lang="ar-KW" sz="1600" u="none" kern="1200" dirty="0" err="1">
              <a:cs typeface="mohammad bold art 1" pitchFamily="2" charset="-78"/>
            </a:rPr>
            <a:t>الجهاتالمسجلة</a:t>
          </a:r>
          <a:endParaRPr lang="en-US" sz="1800" u="none" kern="1200" dirty="0">
            <a:solidFill>
              <a:schemeClr val="bg1"/>
            </a:solidFill>
            <a:cs typeface="mohammad bold art 1" pitchFamily="2" charset="-78"/>
          </a:endParaRPr>
        </a:p>
      </dsp:txBody>
      <dsp:txXfrm>
        <a:off x="33980" y="170125"/>
        <a:ext cx="8208045" cy="917265"/>
      </dsp:txXfrm>
    </dsp:sp>
    <dsp:sp modelId="{58446FC8-E15E-42DA-89D9-B48C63C6F576}">
      <dsp:nvSpPr>
        <dsp:cNvPr id="0" name=""/>
        <dsp:cNvSpPr/>
      </dsp:nvSpPr>
      <dsp:spPr>
        <a:xfrm flipV="1">
          <a:off x="7344179" y="1807381"/>
          <a:ext cx="538308" cy="2360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4B0DEF-6158-45F6-9049-52E7874EA650}">
      <dsp:nvSpPr>
        <dsp:cNvPr id="0" name=""/>
        <dsp:cNvSpPr/>
      </dsp:nvSpPr>
      <dsp:spPr>
        <a:xfrm>
          <a:off x="-118227" y="1617717"/>
          <a:ext cx="8512461" cy="917265"/>
        </a:xfrm>
        <a:prstGeom prst="rect">
          <a:avLst/>
        </a:prstGeom>
        <a:solidFill>
          <a:srgbClr val="B39019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8080" tIns="40640" rIns="40640" bIns="4064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00" u="none" kern="1200" dirty="0">
              <a:cs typeface="mohammad bold art 1" pitchFamily="2" charset="-78"/>
            </a:rPr>
            <a:t>الصناديق الخاضعة لجهات رقابية غير الجهات </a:t>
          </a:r>
          <a:r>
            <a:rPr lang="ar-KW" sz="1600" u="none" kern="1200" dirty="0">
              <a:cs typeface="mohammad bold art 1" pitchFamily="2" charset="-78"/>
            </a:rPr>
            <a:t>المسجلة</a:t>
          </a:r>
          <a:endParaRPr lang="en-US" sz="1800" b="0" u="none" kern="1200" dirty="0">
            <a:solidFill>
              <a:schemeClr val="bg1"/>
            </a:solidFill>
            <a:cs typeface="mohammad bold art 1" pitchFamily="2" charset="-78"/>
          </a:endParaRPr>
        </a:p>
      </dsp:txBody>
      <dsp:txXfrm>
        <a:off x="-118227" y="1617717"/>
        <a:ext cx="8512461" cy="917265"/>
      </dsp:txXfrm>
    </dsp:sp>
    <dsp:sp modelId="{1D8BBFFF-F473-4CB7-BD99-583AE8607DCB}">
      <dsp:nvSpPr>
        <dsp:cNvPr id="0" name=""/>
        <dsp:cNvSpPr/>
      </dsp:nvSpPr>
      <dsp:spPr>
        <a:xfrm flipH="1" flipV="1">
          <a:off x="7477997" y="420623"/>
          <a:ext cx="415142" cy="85856"/>
        </a:xfrm>
        <a:prstGeom prst="ellipse">
          <a:avLst/>
        </a:pr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778BD-22E6-F747-AD07-2627F21FB412}" type="datetimeFigureOut">
              <a:rPr lang="en-US" smtClean="0"/>
              <a:t>07-Jan-25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C6C5B-01DE-924F-9529-1A8D066B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03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6C5B-01DE-924F-9529-1A8D066B2C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82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3987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982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0861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1589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2681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3534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3133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209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6751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5806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614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84352-4896-44F0-A209-39C488F0A516}" type="datetimeFigureOut">
              <a:rPr lang="ar-KW" smtClean="0"/>
              <a:t>08/07/1446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7D6B5-4F74-419E-BB4B-29ED9B35EF7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0950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IFD\&#1589;&#1606;&#1575;&#1583;&#1610;&#1602;%20&#1575;&#1604;&#1578;&#1587;&#1580;&#1610;&#1604;%20&#1575;&#1604;&#1576;&#1610;&#1606;&#1610;\&#1606;&#1588;&#1585;&#1577;%20&#1575;&#1603;&#1578;&#1578;&#1575;&#1576;%20&#1575;&#1604;&#1589;&#1606;&#1583;&#1608;&#1602;%20&#1575;&#1604;&#1576;&#1610;&#1606;&#1610;.doc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IFD\&#1589;&#1606;&#1575;&#1583;&#1610;&#1602;%20&#1575;&#1604;&#1578;&#1587;&#1580;&#1610;&#1604;%20&#1575;&#1604;&#1576;&#1610;&#1606;&#1610;\&#1606;&#1588;&#1585;&#1577;%20&#1575;&#1603;&#1578;&#1578;&#1575;&#1576;%20&#1575;&#1604;&#1589;&#1606;&#1583;&#1608;&#1602;%20&#1575;&#1604;&#1576;&#1610;&#1606;&#1610;.docx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C47F10-A2F1-43E1-98C8-DC249C91B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42" y="65341"/>
            <a:ext cx="3014839" cy="10778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6D7EF5-F678-65AA-0014-98FCA2BAF580}"/>
              </a:ext>
            </a:extLst>
          </p:cNvPr>
          <p:cNvSpPr txBox="1">
            <a:spLocks/>
          </p:cNvSpPr>
          <p:nvPr/>
        </p:nvSpPr>
        <p:spPr>
          <a:xfrm>
            <a:off x="2946340" y="1653847"/>
            <a:ext cx="4868820" cy="2181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br>
              <a:rPr lang="ar-KW" sz="4000" b="1" dirty="0">
                <a:solidFill>
                  <a:srgbClr val="B39019"/>
                </a:solidFill>
                <a:latin typeface="Calibri" pitchFamily="34" charset="0"/>
                <a:cs typeface="mohammad bold art 1" pitchFamily="2" charset="-78"/>
              </a:rPr>
            </a:br>
            <a:r>
              <a:rPr lang="ar-KW" sz="4000" b="1" dirty="0">
                <a:solidFill>
                  <a:srgbClr val="B39019"/>
                </a:solidFill>
                <a:latin typeface="Calibri" pitchFamily="34" charset="0"/>
                <a:cs typeface="mohammad bold art 1" pitchFamily="2" charset="-78"/>
              </a:rPr>
              <a:t>صناديق التسجيل البيني</a:t>
            </a:r>
            <a:br>
              <a:rPr lang="ar-KW" sz="4000" b="1" dirty="0">
                <a:solidFill>
                  <a:srgbClr val="B39019"/>
                </a:solidFill>
                <a:latin typeface="Calibri" pitchFamily="34" charset="0"/>
                <a:cs typeface="mohammad bold art 1" pitchFamily="2" charset="-78"/>
              </a:rPr>
            </a:br>
            <a:r>
              <a:rPr lang="en-US" sz="4000" b="1" dirty="0">
                <a:solidFill>
                  <a:srgbClr val="B39019"/>
                </a:solidFill>
                <a:latin typeface="Calibri" pitchFamily="34" charset="0"/>
                <a:cs typeface="mohammad bold art 1" pitchFamily="2" charset="-78"/>
              </a:rPr>
              <a:t>Passporting</a:t>
            </a:r>
            <a:br>
              <a:rPr lang="en-US" sz="4000" b="1" dirty="0">
                <a:solidFill>
                  <a:srgbClr val="B39019"/>
                </a:solidFill>
                <a:latin typeface="Calibri" pitchFamily="34" charset="0"/>
                <a:cs typeface="mohammad bold art 1" pitchFamily="2" charset="-78"/>
              </a:rPr>
            </a:br>
            <a:endParaRPr lang="ar-KW" sz="4000" b="1" dirty="0">
              <a:solidFill>
                <a:srgbClr val="B39019"/>
              </a:solidFill>
              <a:latin typeface="Calibri" pitchFamily="34" charset="0"/>
              <a:cs typeface="mohammad bold art 1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035219-62DB-4378-89F1-1BAE070630BC}"/>
              </a:ext>
            </a:extLst>
          </p:cNvPr>
          <p:cNvSpPr/>
          <p:nvPr/>
        </p:nvSpPr>
        <p:spPr>
          <a:xfrm>
            <a:off x="240846" y="102055"/>
            <a:ext cx="914400" cy="880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DD21A5-B61B-498E-83B3-FFE720BC7C49}"/>
              </a:ext>
            </a:extLst>
          </p:cNvPr>
          <p:cNvCxnSpPr>
            <a:cxnSpLocks/>
          </p:cNvCxnSpPr>
          <p:nvPr/>
        </p:nvCxnSpPr>
        <p:spPr>
          <a:xfrm flipH="1">
            <a:off x="3441693" y="3553761"/>
            <a:ext cx="3652711" cy="8126"/>
          </a:xfrm>
          <a:prstGeom prst="line">
            <a:avLst/>
          </a:prstGeom>
          <a:ln>
            <a:solidFill>
              <a:srgbClr val="023C5B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983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113321-170C-39DA-1BA7-F742EC1EFD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1048" y="5932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صناديق خارجة عن نطاق التسجيل البيني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998A4E-0236-6AAD-BD7B-78352BCD8299}"/>
              </a:ext>
            </a:extLst>
          </p:cNvPr>
          <p:cNvSpPr/>
          <p:nvPr/>
        </p:nvSpPr>
        <p:spPr>
          <a:xfrm>
            <a:off x="3534524" y="2365405"/>
            <a:ext cx="5011753" cy="369332"/>
          </a:xfrm>
          <a:prstGeom prst="rect">
            <a:avLst/>
          </a:prstGeom>
          <a:solidFill>
            <a:srgbClr val="1F4E79"/>
          </a:solidFill>
          <a:ln w="1905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ar-KW" dirty="0">
                <a:solidFill>
                  <a:schemeClr val="bg1"/>
                </a:solidFill>
                <a:cs typeface="mohammad bold art 1" pitchFamily="2" charset="-78"/>
              </a:rPr>
              <a:t>الصناديق التي لا تدخل ضمن نطاق التسجيل البيني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586E77-1605-388B-EBFE-5E72264A512D}"/>
              </a:ext>
            </a:extLst>
          </p:cNvPr>
          <p:cNvGrpSpPr/>
          <p:nvPr/>
        </p:nvGrpSpPr>
        <p:grpSpPr>
          <a:xfrm>
            <a:off x="1621939" y="2432308"/>
            <a:ext cx="8208052" cy="3832401"/>
            <a:chOff x="-627113" y="3659450"/>
            <a:chExt cx="9265619" cy="5459843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4BC34FDD-C62D-3EEC-03B0-6FEB931CC0D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63695211"/>
                </p:ext>
              </p:extLst>
            </p:nvPr>
          </p:nvGraphicFramePr>
          <p:xfrm>
            <a:off x="-627113" y="4544994"/>
            <a:ext cx="9265619" cy="457429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1DB4838-4754-C25F-6F49-8571AED0ECB6}"/>
                </a:ext>
              </a:extLst>
            </p:cNvPr>
            <p:cNvSpPr/>
            <p:nvPr/>
          </p:nvSpPr>
          <p:spPr>
            <a:xfrm>
              <a:off x="7690272" y="3659450"/>
              <a:ext cx="648072" cy="106815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endParaRPr lang="en-US" sz="4400" b="1" dirty="0">
                <a:solidFill>
                  <a:schemeClr val="tx2"/>
                </a:solidFill>
                <a:latin typeface="+mj-lt"/>
                <a:ea typeface="+mj-ea"/>
                <a:cs typeface="mohammad bold art 1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3571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5557C6-AEA6-5F7E-3A85-AB9661D78916}"/>
              </a:ext>
            </a:extLst>
          </p:cNvPr>
          <p:cNvSpPr txBox="1"/>
          <p:nvPr/>
        </p:nvSpPr>
        <p:spPr>
          <a:xfrm>
            <a:off x="2198038" y="1267614"/>
            <a:ext cx="98761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تعديلات ملحق النظام الأساسي</a:t>
            </a:r>
            <a:r>
              <a:rPr lang="en-US" sz="3200" b="1" u="sng" dirty="0">
                <a:solidFill>
                  <a:schemeClr val="tx2"/>
                </a:solidFill>
                <a:cs typeface="mohammad bold art 1" pitchFamily="2" charset="-78"/>
              </a:rPr>
              <a:t> </a:t>
            </a: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(خاص بالصناديق المحلية)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B6F0787-592B-20CB-8A84-503852399C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531155"/>
              </p:ext>
            </p:extLst>
          </p:nvPr>
        </p:nvGraphicFramePr>
        <p:xfrm>
          <a:off x="6784336" y="1747119"/>
          <a:ext cx="4318687" cy="549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872357" imgH="9275278" progId="Word.Document.12">
                  <p:link updateAutomatic="1"/>
                </p:oleObj>
              </mc:Choice>
              <mc:Fallback>
                <p:oleObj name="Document" r:id="rId3" imgW="6872357" imgH="9275278" progId="Word.Document.12">
                  <p:link updateAutomatic="1"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821CAE30-9FD9-30D6-DD71-9E6B3C2458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84336" y="1747119"/>
                        <a:ext cx="4318687" cy="5498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7266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5557C6-AEA6-5F7E-3A85-AB9661D78916}"/>
              </a:ext>
            </a:extLst>
          </p:cNvPr>
          <p:cNvSpPr txBox="1"/>
          <p:nvPr/>
        </p:nvSpPr>
        <p:spPr>
          <a:xfrm>
            <a:off x="2035223" y="1385377"/>
            <a:ext cx="9810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نشرة اكتتاب الصندوق البيني</a:t>
            </a:r>
            <a:r>
              <a:rPr lang="en-US" sz="3200" b="1" u="sng" dirty="0">
                <a:solidFill>
                  <a:schemeClr val="tx2"/>
                </a:solidFill>
                <a:cs typeface="mohammad bold art 1" pitchFamily="2" charset="-78"/>
              </a:rPr>
              <a:t> </a:t>
            </a: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(خاص بالصناديق الخليجية)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4D7F041-146B-BA8B-0DF4-2FEB10633E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0619035"/>
              </p:ext>
            </p:extLst>
          </p:nvPr>
        </p:nvGraphicFramePr>
        <p:xfrm>
          <a:off x="6940395" y="1837302"/>
          <a:ext cx="4121510" cy="4858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872357" imgH="9275278" progId="Word.Document.12">
                  <p:link updateAutomatic="1"/>
                </p:oleObj>
              </mc:Choice>
              <mc:Fallback>
                <p:oleObj name="Document" r:id="rId3" imgW="6872357" imgH="9275278" progId="Word.Document.12">
                  <p:link updateAutomatic="1"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B6F0787-592B-20CB-8A84-503852399C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40395" y="1837302"/>
                        <a:ext cx="4121510" cy="4858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9408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5557C6-AEA6-5F7E-3A85-AB9661D78916}"/>
              </a:ext>
            </a:extLst>
          </p:cNvPr>
          <p:cNvSpPr txBox="1"/>
          <p:nvPr/>
        </p:nvSpPr>
        <p:spPr>
          <a:xfrm>
            <a:off x="5396345" y="1242176"/>
            <a:ext cx="6636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مواعيد التسجيل البيني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E01FE17-3C94-2C32-9A06-A6D48DAA58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2998977"/>
              </p:ext>
            </p:extLst>
          </p:nvPr>
        </p:nvGraphicFramePr>
        <p:xfrm>
          <a:off x="1580388" y="2504131"/>
          <a:ext cx="90312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CB893A-96FE-4576-DEB2-618BFC352F81}"/>
              </a:ext>
            </a:extLst>
          </p:cNvPr>
          <p:cNvSpPr txBox="1"/>
          <p:nvPr/>
        </p:nvSpPr>
        <p:spPr>
          <a:xfrm>
            <a:off x="8535924" y="2319465"/>
            <a:ext cx="207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rgbClr val="B39019"/>
                </a:solidFill>
                <a:cs typeface="mohammad bold art 1" pitchFamily="2" charset="-78"/>
              </a:rPr>
              <a:t>10 أيام عمل</a:t>
            </a:r>
            <a:endParaRPr lang="en-US" dirty="0">
              <a:solidFill>
                <a:srgbClr val="B39019"/>
              </a:solidFill>
              <a:cs typeface="mohammad bold art 1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E7A8F8-A924-869D-73E2-16986A6CDC92}"/>
              </a:ext>
            </a:extLst>
          </p:cNvPr>
          <p:cNvSpPr txBox="1"/>
          <p:nvPr/>
        </p:nvSpPr>
        <p:spPr>
          <a:xfrm>
            <a:off x="6221350" y="2910777"/>
            <a:ext cx="1629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rgbClr val="B39019"/>
                </a:solidFill>
                <a:cs typeface="mohammad bold art 1" pitchFamily="2" charset="-78"/>
              </a:rPr>
              <a:t>10 أيام عمل</a:t>
            </a:r>
            <a:endParaRPr lang="en-US" dirty="0">
              <a:solidFill>
                <a:srgbClr val="B39019"/>
              </a:solidFill>
              <a:cs typeface="mohammad bold art 1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6E3546-0753-417F-9592-A224DD8DF1F2}"/>
              </a:ext>
            </a:extLst>
          </p:cNvPr>
          <p:cNvSpPr txBox="1"/>
          <p:nvPr/>
        </p:nvSpPr>
        <p:spPr>
          <a:xfrm>
            <a:off x="3941065" y="3489159"/>
            <a:ext cx="162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rgbClr val="B39019"/>
                </a:solidFill>
                <a:cs typeface="mohammad bold art 1" pitchFamily="2" charset="-78"/>
              </a:rPr>
              <a:t>10 أيام عمل</a:t>
            </a:r>
            <a:endParaRPr lang="en-US" dirty="0">
              <a:solidFill>
                <a:srgbClr val="B39019"/>
              </a:solidFill>
              <a:cs typeface="mohammad bold art 1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E067E9-B12C-061F-F0BA-4BEBA0F259E8}"/>
              </a:ext>
            </a:extLst>
          </p:cNvPr>
          <p:cNvSpPr txBox="1"/>
          <p:nvPr/>
        </p:nvSpPr>
        <p:spPr>
          <a:xfrm>
            <a:off x="1589532" y="3980625"/>
            <a:ext cx="183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rgbClr val="B39019"/>
                </a:solidFill>
                <a:cs typeface="mohammad bold art 1" pitchFamily="2" charset="-78"/>
              </a:rPr>
              <a:t>10 أيام عمل</a:t>
            </a:r>
            <a:endParaRPr lang="en-US" dirty="0">
              <a:solidFill>
                <a:srgbClr val="B39019"/>
              </a:solidFill>
              <a:cs typeface="mohammad bold art 1" pitchFamily="2" charset="-78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F4839EEB-8F34-6440-034E-0729762CFE3E}"/>
              </a:ext>
            </a:extLst>
          </p:cNvPr>
          <p:cNvSpPr/>
          <p:nvPr/>
        </p:nvSpPr>
        <p:spPr>
          <a:xfrm>
            <a:off x="10255516" y="2165276"/>
            <a:ext cx="356095" cy="356095"/>
          </a:xfrm>
          <a:prstGeom prst="triangle">
            <a:avLst>
              <a:gd name="adj" fmla="val 100000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34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5557C6-AEA6-5F7E-3A85-AB9661D78916}"/>
              </a:ext>
            </a:extLst>
          </p:cNvPr>
          <p:cNvSpPr txBox="1"/>
          <p:nvPr/>
        </p:nvSpPr>
        <p:spPr>
          <a:xfrm>
            <a:off x="5132832" y="1197478"/>
            <a:ext cx="6636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مواعيد أخرى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49A8CE7-E35F-D837-B606-68E6F3398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3010916"/>
              </p:ext>
            </p:extLst>
          </p:nvPr>
        </p:nvGraphicFramePr>
        <p:xfrm>
          <a:off x="1290966" y="2213462"/>
          <a:ext cx="11036808" cy="3887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D407F98-59A8-C8DD-6739-ACA43B54B307}"/>
              </a:ext>
            </a:extLst>
          </p:cNvPr>
          <p:cNvSpPr txBox="1"/>
          <p:nvPr/>
        </p:nvSpPr>
        <p:spPr>
          <a:xfrm>
            <a:off x="5021717" y="3169667"/>
            <a:ext cx="148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rgbClr val="B39019"/>
                </a:solidFill>
                <a:cs typeface="mohammad bold art 1" pitchFamily="2" charset="-78"/>
              </a:rPr>
              <a:t>15 أيام عمل</a:t>
            </a:r>
            <a:endParaRPr lang="en-US" dirty="0">
              <a:solidFill>
                <a:srgbClr val="B39019"/>
              </a:solidFill>
              <a:cs typeface="mohammad bold art 1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2D7F56-424A-BBA9-8903-11A323547B07}"/>
              </a:ext>
            </a:extLst>
          </p:cNvPr>
          <p:cNvSpPr txBox="1"/>
          <p:nvPr/>
        </p:nvSpPr>
        <p:spPr>
          <a:xfrm>
            <a:off x="6932813" y="2725528"/>
            <a:ext cx="1433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rgbClr val="B39019"/>
                </a:solidFill>
                <a:cs typeface="mohammad bold art 1" pitchFamily="2" charset="-78"/>
              </a:rPr>
              <a:t>15 أيام عمل</a:t>
            </a:r>
            <a:endParaRPr lang="en-US" dirty="0">
              <a:solidFill>
                <a:srgbClr val="B39019"/>
              </a:solidFill>
              <a:cs typeface="mohammad bold art 1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893402-200C-AC50-DF8C-B56FEFA3949F}"/>
              </a:ext>
            </a:extLst>
          </p:cNvPr>
          <p:cNvSpPr txBox="1"/>
          <p:nvPr/>
        </p:nvSpPr>
        <p:spPr>
          <a:xfrm>
            <a:off x="8785997" y="2252563"/>
            <a:ext cx="153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rgbClr val="B39019"/>
                </a:solidFill>
                <a:cs typeface="mohammad bold art 1" pitchFamily="2" charset="-78"/>
              </a:rPr>
              <a:t>15 أيام عمل</a:t>
            </a:r>
            <a:endParaRPr lang="en-US" dirty="0">
              <a:solidFill>
                <a:srgbClr val="B39019"/>
              </a:solidFill>
              <a:cs typeface="mohammad bold art 1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0A1CDB-4ED7-C565-40C4-ED0E6826E9D5}"/>
              </a:ext>
            </a:extLst>
          </p:cNvPr>
          <p:cNvSpPr txBox="1"/>
          <p:nvPr/>
        </p:nvSpPr>
        <p:spPr>
          <a:xfrm>
            <a:off x="3202061" y="3639189"/>
            <a:ext cx="152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rgbClr val="B39019"/>
                </a:solidFill>
                <a:cs typeface="mohammad bold art 1" pitchFamily="2" charset="-78"/>
              </a:rPr>
              <a:t>15 أيام عمل</a:t>
            </a:r>
            <a:endParaRPr lang="en-US" dirty="0">
              <a:solidFill>
                <a:srgbClr val="B39019"/>
              </a:solidFill>
              <a:cs typeface="mohammad bold art 1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E992E5-1C02-1E69-CAA3-CB20E97F4086}"/>
              </a:ext>
            </a:extLst>
          </p:cNvPr>
          <p:cNvSpPr txBox="1"/>
          <p:nvPr/>
        </p:nvSpPr>
        <p:spPr>
          <a:xfrm>
            <a:off x="1290966" y="4108696"/>
            <a:ext cx="1616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dirty="0">
                <a:solidFill>
                  <a:srgbClr val="B39019"/>
                </a:solidFill>
                <a:cs typeface="mohammad bold art 1" pitchFamily="2" charset="-78"/>
              </a:rPr>
              <a:t>15 أيام عمل</a:t>
            </a:r>
            <a:endParaRPr lang="en-US" dirty="0">
              <a:solidFill>
                <a:srgbClr val="B39019"/>
              </a:solidFill>
              <a:cs typeface="mohammad bold art 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2993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5557C6-AEA6-5F7E-3A85-AB9661D78916}"/>
              </a:ext>
            </a:extLst>
          </p:cNvPr>
          <p:cNvSpPr txBox="1"/>
          <p:nvPr/>
        </p:nvSpPr>
        <p:spPr>
          <a:xfrm>
            <a:off x="5445494" y="1191413"/>
            <a:ext cx="66362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رسوم الهيئة بالنسبة للصندوق البيني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78B2514-C77C-EDC8-484A-D7D1E9AF72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031952"/>
              </p:ext>
            </p:extLst>
          </p:nvPr>
        </p:nvGraphicFramePr>
        <p:xfrm>
          <a:off x="671209" y="1614791"/>
          <a:ext cx="11410543" cy="429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F572AAF-9F80-7236-B724-F73C48D8F8A9}"/>
              </a:ext>
            </a:extLst>
          </p:cNvPr>
          <p:cNvSpPr txBox="1"/>
          <p:nvPr/>
        </p:nvSpPr>
        <p:spPr>
          <a:xfrm>
            <a:off x="8140726" y="3475970"/>
            <a:ext cx="159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u="sng" dirty="0">
                <a:solidFill>
                  <a:schemeClr val="bg1"/>
                </a:solidFill>
                <a:cs typeface="mohammad bold art 1" pitchFamily="2" charset="-78"/>
              </a:rPr>
              <a:t>جدول الرسوم</a:t>
            </a:r>
            <a:endParaRPr lang="en-US" u="sng" dirty="0">
              <a:solidFill>
                <a:schemeClr val="bg1"/>
              </a:solidFill>
              <a:cs typeface="mohammad bold art 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1358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83A990-7A9E-41F3-98EE-677FA6895BBA}"/>
              </a:ext>
            </a:extLst>
          </p:cNvPr>
          <p:cNvSpPr/>
          <p:nvPr/>
        </p:nvSpPr>
        <p:spPr>
          <a:xfrm>
            <a:off x="2970528" y="3390872"/>
            <a:ext cx="421942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AD8100"/>
                </a:solidFill>
                <a:effectLst/>
                <a:uLnTx/>
                <a:uFillTx/>
                <a:latin typeface="Calibri" panose="020F0502020204030204"/>
                <a:cs typeface="mohammad bold art 1" pitchFamily="2" charset="-78"/>
              </a:rPr>
              <a:t>فقرة الأسئلة</a:t>
            </a:r>
            <a:endParaRPr kumimoji="0" lang="en-GB" sz="6600" b="0" i="0" u="none" strike="noStrike" kern="1200" cap="none" spc="0" normalizeH="0" baseline="0" noProof="0" dirty="0">
              <a:ln>
                <a:noFill/>
              </a:ln>
              <a:solidFill>
                <a:srgbClr val="AD81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1074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443318" y="2034820"/>
            <a:ext cx="9144000" cy="944331"/>
          </a:xfrm>
        </p:spPr>
        <p:txBody>
          <a:bodyPr>
            <a:normAutofit/>
          </a:bodyPr>
          <a:lstStyle/>
          <a:p>
            <a:pPr lvl="0" rtl="1" fontAlgn="base">
              <a:spcBef>
                <a:spcPct val="0"/>
              </a:spcBef>
              <a:spcAft>
                <a:spcPts val="600"/>
              </a:spcAft>
            </a:pPr>
            <a:r>
              <a:rPr lang="ar-KW" sz="5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mohammad bold art 1" pitchFamily="2" charset="-78"/>
              </a:rPr>
              <a:t>«</a:t>
            </a:r>
            <a:r>
              <a:rPr lang="ar-KW" sz="5400" b="1" dirty="0">
                <a:solidFill>
                  <a:srgbClr val="AD8100"/>
                </a:solidFill>
                <a:latin typeface="Calibri" pitchFamily="34" charset="0"/>
                <a:cs typeface="mohammad bold art 1" pitchFamily="2" charset="-78"/>
              </a:rPr>
              <a:t> شكراً </a:t>
            </a:r>
            <a:r>
              <a:rPr lang="ar-KW" sz="5400" b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mohammad bold art 1" pitchFamily="2" charset="-78"/>
              </a:rPr>
              <a:t>»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622399" y="2867899"/>
            <a:ext cx="2775169" cy="9772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4" name="Picture 3" descr="A blue and white x&#10;&#10;Description automatically generated">
            <a:extLst>
              <a:ext uri="{FF2B5EF4-FFF2-40B4-BE49-F238E27FC236}">
                <a16:creationId xmlns:a16="http://schemas.microsoft.com/office/drawing/2014/main" id="{023BEDEA-E87F-4772-95BB-68C721EA1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07" y="3763138"/>
            <a:ext cx="456878" cy="45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73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43F25C-6288-42EF-B3E0-27011B55487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1BFCB9-0010-F471-3BF2-6E0E66175F4D}"/>
              </a:ext>
            </a:extLst>
          </p:cNvPr>
          <p:cNvSpPr txBox="1"/>
          <p:nvPr/>
        </p:nvSpPr>
        <p:spPr>
          <a:xfrm>
            <a:off x="4700016" y="2011680"/>
            <a:ext cx="6854952" cy="38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Low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1F4E79"/>
                </a:solidFill>
                <a:effectLst/>
                <a:latin typeface="mohammad bold art 1" pitchFamily="2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SA" sz="1800" dirty="0">
                <a:solidFill>
                  <a:srgbClr val="1F4E79"/>
                </a:solidFill>
                <a:effectLst/>
                <a:latin typeface="mohammad bold art 1" pitchFamily="2" charset="-78"/>
                <a:ea typeface="Calibri" panose="020F0502020204030204" pitchFamily="34" charset="0"/>
                <a:cs typeface="Arial" panose="020B0604020202020204" pitchFamily="34" charset="0"/>
              </a:rPr>
              <a:t>"تكامل الأسواق المالية في دول المجلس وتوحيد السياسات والأنظمة المتعلقة بها"</a:t>
            </a:r>
            <a:endParaRPr lang="en-US" sz="1800" dirty="0">
              <a:solidFill>
                <a:srgbClr val="1F4E7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A0797-3F1A-A96E-31AB-96AF17293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064" y="2708291"/>
            <a:ext cx="9564624" cy="1271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E162B5-8AB8-3575-7611-918D7695A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301" y="4149709"/>
            <a:ext cx="9471387" cy="160604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09B7568-D277-9293-EE23-79B8029C5B13}"/>
              </a:ext>
            </a:extLst>
          </p:cNvPr>
          <p:cNvSpPr txBox="1">
            <a:spLocks/>
          </p:cNvSpPr>
          <p:nvPr/>
        </p:nvSpPr>
        <p:spPr>
          <a:xfrm>
            <a:off x="6131250" y="698792"/>
            <a:ext cx="542371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تكامل الأسواق الخليجية</a:t>
            </a:r>
          </a:p>
        </p:txBody>
      </p:sp>
    </p:spTree>
    <p:extLst>
      <p:ext uri="{BB962C8B-B14F-4D97-AF65-F5344CB8AC3E}">
        <p14:creationId xmlns:p14="http://schemas.microsoft.com/office/powerpoint/2010/main" val="2404713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987E36-D807-843C-E086-CD75E47786E9}"/>
              </a:ext>
            </a:extLst>
          </p:cNvPr>
          <p:cNvSpPr txBox="1">
            <a:spLocks/>
          </p:cNvSpPr>
          <p:nvPr/>
        </p:nvSpPr>
        <p:spPr>
          <a:xfrm>
            <a:off x="557784" y="2611440"/>
            <a:ext cx="11152632" cy="4979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KW" sz="2000" dirty="0">
                <a:solidFill>
                  <a:schemeClr val="tx2"/>
                </a:solidFill>
                <a:latin typeface="Calibri" pitchFamily="34" charset="0"/>
                <a:cs typeface="mohammad bold art 1" pitchFamily="2" charset="-78"/>
              </a:rPr>
              <a:t>عملية تسجيل المنتج المالي في سجل المنتجات المالية المسجلة لدى الجهة المنظمة المسجلة والجهة المنظمة المستضيفة.</a:t>
            </a:r>
            <a:endParaRPr lang="en-US" sz="2000" dirty="0">
              <a:solidFill>
                <a:schemeClr val="tx2"/>
              </a:solidFill>
              <a:latin typeface="Calibri" pitchFamily="34" charset="0"/>
              <a:cs typeface="mohammad bold art 1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" pitchFamily="34" charset="0"/>
              <a:cs typeface="mohammad bold art 1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KW" sz="2000" dirty="0">
                <a:solidFill>
                  <a:schemeClr val="tx2"/>
                </a:solidFill>
                <a:latin typeface="Calibri" pitchFamily="34" charset="0"/>
                <a:cs typeface="mohammad bold art 1" pitchFamily="2" charset="-78"/>
              </a:rPr>
              <a:t>الصندوق البيني: </a:t>
            </a:r>
            <a:r>
              <a:rPr lang="ar-YE" sz="1800" dirty="0">
                <a:solidFill>
                  <a:srgbClr val="B39019"/>
                </a:solidFill>
                <a:latin typeface="Aptos" panose="020B0004020202020204" pitchFamily="34" charset="0"/>
                <a:ea typeface="Aptos" panose="020B0004020202020204" pitchFamily="34" charset="0"/>
                <a:cs typeface="mohammad bold art 1" pitchFamily="2" charset="-78"/>
              </a:rPr>
              <a:t>أي صندوق، أو نظام استثمار جماعي ،مؤسس ومرخص أو منظم من قبل أي من الجهات المنظمة في دول مجلس التعاون لدول الخليج العربية، ويديره شخص مرخص له مقابل رسوم محددة.</a:t>
            </a:r>
            <a:endParaRPr lang="ar-KW" sz="2000" dirty="0">
              <a:solidFill>
                <a:srgbClr val="B39019"/>
              </a:solidFill>
              <a:latin typeface="Calibri" pitchFamily="34" charset="0"/>
              <a:cs typeface="mohammad bold art 1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KW" sz="2000" dirty="0">
              <a:solidFill>
                <a:srgbClr val="B39019"/>
              </a:solidFill>
              <a:latin typeface="Calibri" pitchFamily="34" charset="0"/>
              <a:cs typeface="mohammad bold art 1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ar-KW" sz="2000" dirty="0">
              <a:solidFill>
                <a:schemeClr val="tx2"/>
              </a:solidFill>
              <a:latin typeface="Calibri" pitchFamily="34" charset="0"/>
              <a:cs typeface="mohammad bold art 1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" pitchFamily="34" charset="0"/>
              <a:cs typeface="mohammad bold art 1" pitchFamily="2" charset="-78"/>
            </a:endParaRPr>
          </a:p>
          <a:p>
            <a:pPr marL="514350" indent="-514350" algn="r" rtl="1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ar-KW" sz="2000" dirty="0">
              <a:solidFill>
                <a:schemeClr val="tx2"/>
              </a:solidFill>
              <a:latin typeface="Calibri" pitchFamily="34" charset="0"/>
              <a:cs typeface="mohammad bold art 1" pitchFamily="2" charset="-78"/>
            </a:endParaRPr>
          </a:p>
          <a:p>
            <a:pPr marL="514350" indent="-514350" algn="r" rtl="1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ar-KW" sz="2800" dirty="0">
              <a:solidFill>
                <a:schemeClr val="tx2"/>
              </a:solidFill>
              <a:latin typeface="Calibri" pitchFamily="34" charset="0"/>
              <a:cs typeface="mohammad bold art 1" pitchFamily="2" charset="-78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DACA6B-9E14-D77E-2EFE-CFDD8C4CD5B8}"/>
              </a:ext>
            </a:extLst>
          </p:cNvPr>
          <p:cNvSpPr txBox="1">
            <a:spLocks/>
          </p:cNvSpPr>
          <p:nvPr/>
        </p:nvSpPr>
        <p:spPr>
          <a:xfrm>
            <a:off x="3815482" y="861819"/>
            <a:ext cx="789493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r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ما هو التسجيل البيني </a:t>
            </a:r>
            <a:r>
              <a:rPr lang="en-US" sz="3200" b="1" u="sng" dirty="0">
                <a:solidFill>
                  <a:schemeClr val="tx2"/>
                </a:solidFill>
                <a:cs typeface="mohammad bold art 1" pitchFamily="2" charset="-78"/>
              </a:rPr>
              <a:t>Passporting</a:t>
            </a:r>
            <a:endParaRPr lang="ar-KW" sz="3200" b="1" u="sng" dirty="0">
              <a:solidFill>
                <a:schemeClr val="tx2"/>
              </a:solidFill>
              <a:cs typeface="mohammad bold art 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273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954F-2F68-8ABD-39DD-6764BDA53AE8}"/>
              </a:ext>
            </a:extLst>
          </p:cNvPr>
          <p:cNvSpPr txBox="1">
            <a:spLocks/>
          </p:cNvSpPr>
          <p:nvPr/>
        </p:nvSpPr>
        <p:spPr>
          <a:xfrm>
            <a:off x="6164778" y="838926"/>
            <a:ext cx="542371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ما هي فوائد التسجيل البيني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E9F5462-AAB2-ADD8-6DF9-CFDF2FF48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2559017"/>
              </p:ext>
            </p:extLst>
          </p:nvPr>
        </p:nvGraphicFramePr>
        <p:xfrm>
          <a:off x="2294476" y="1795908"/>
          <a:ext cx="7092926" cy="435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3556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670DA9F-A377-BCF1-1CFD-E9C0131559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8176" y="5846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latin typeface="Sakkal Majalla" pitchFamily="2" charset="-78"/>
                <a:cs typeface="mohammad bold art 1" pitchFamily="2" charset="-78"/>
              </a:rPr>
              <a:t>الجهات المنظمة للتسجيل البيني</a:t>
            </a:r>
            <a:endParaRPr lang="ar-KW" sz="3200" b="1" u="sng" dirty="0">
              <a:solidFill>
                <a:schemeClr val="tx2"/>
              </a:solidFill>
              <a:cs typeface="mohammad bold art 1" pitchFamily="2" charset="-78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B40594A-9E0F-D76B-A857-6AB8980E83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6806136"/>
              </p:ext>
            </p:extLst>
          </p:nvPr>
        </p:nvGraphicFramePr>
        <p:xfrm>
          <a:off x="2360676" y="1917125"/>
          <a:ext cx="8001000" cy="4478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163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BB2306E-02D1-5AB7-18CB-69EB1BD6A3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1976" y="5530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أنواع التسجيل البيني لصناديق الاستثمار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7FF298C-2034-D721-EA07-9B8641BF0F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551822"/>
              </p:ext>
            </p:extLst>
          </p:nvPr>
        </p:nvGraphicFramePr>
        <p:xfrm>
          <a:off x="895409" y="2007382"/>
          <a:ext cx="10268713" cy="340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صورة 1">
            <a:extLst>
              <a:ext uri="{FF2B5EF4-FFF2-40B4-BE49-F238E27FC236}">
                <a16:creationId xmlns:a16="http://schemas.microsoft.com/office/drawing/2014/main" id="{331672FA-91E4-F796-DDE0-AE80520EAD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98" y="5462937"/>
            <a:ext cx="783858" cy="773453"/>
          </a:xfrm>
          <a:prstGeom prst="rect">
            <a:avLst/>
          </a:prstGeom>
        </p:spPr>
      </p:pic>
      <p:pic>
        <p:nvPicPr>
          <p:cNvPr id="7" name="Picture 6" descr="A flag of italy with a red white and green stripe&#10;&#10;Description automatically generated">
            <a:extLst>
              <a:ext uri="{FF2B5EF4-FFF2-40B4-BE49-F238E27FC236}">
                <a16:creationId xmlns:a16="http://schemas.microsoft.com/office/drawing/2014/main" id="{4D86CDF9-1113-E9B5-69EE-0DFB46C396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06" y="5573018"/>
            <a:ext cx="944484" cy="55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55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089DC30-17B3-EF28-6AD8-897612DD15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6020471"/>
              </p:ext>
            </p:extLst>
          </p:nvPr>
        </p:nvGraphicFramePr>
        <p:xfrm>
          <a:off x="1893643" y="1606635"/>
          <a:ext cx="8190152" cy="42681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4DA28C1-07FB-76FA-5810-509A1155D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8803836"/>
              </p:ext>
            </p:extLst>
          </p:nvPr>
        </p:nvGraphicFramePr>
        <p:xfrm>
          <a:off x="1899303" y="4100419"/>
          <a:ext cx="8190152" cy="2199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A9827185-9C24-1A0B-DA82-145678BC21F9}"/>
              </a:ext>
            </a:extLst>
          </p:cNvPr>
          <p:cNvSpPr/>
          <p:nvPr/>
        </p:nvSpPr>
        <p:spPr>
          <a:xfrm>
            <a:off x="2076043" y="2176239"/>
            <a:ext cx="8007752" cy="647854"/>
          </a:xfrm>
          <a:prstGeom prst="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EA0D6-D429-1FD5-7F97-F3F6EBAB4309}"/>
              </a:ext>
            </a:extLst>
          </p:cNvPr>
          <p:cNvSpPr txBox="1"/>
          <p:nvPr/>
        </p:nvSpPr>
        <p:spPr>
          <a:xfrm>
            <a:off x="3615943" y="2316774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000" b="1" dirty="0">
                <a:solidFill>
                  <a:schemeClr val="bg1"/>
                </a:solidFill>
                <a:latin typeface="+mj-lt"/>
                <a:ea typeface="+mj-ea"/>
                <a:cs typeface="mohammad bold art 1" pitchFamily="2" charset="-78"/>
              </a:rPr>
              <a:t>الصناديق المحلية المرخصة من الهيئة</a:t>
            </a:r>
            <a:endParaRPr lang="en-US" sz="2000" b="1" dirty="0">
              <a:solidFill>
                <a:schemeClr val="bg1"/>
              </a:solidFill>
              <a:latin typeface="+mj-lt"/>
              <a:ea typeface="+mj-ea"/>
              <a:cs typeface="mohammad bold art 1" pitchFamily="2" charset="-78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8C830B-EB72-8F83-67B1-A646D2A6DC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3943" y="5658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dirty="0">
                <a:solidFill>
                  <a:schemeClr val="tx2"/>
                </a:solidFill>
                <a:cs typeface="mohammad bold art 1" pitchFamily="2" charset="-78"/>
              </a:rPr>
              <a:t>خطوات تفعيل التسجيل البيني</a:t>
            </a:r>
            <a:endParaRPr lang="ar-KW" sz="3200" b="1" u="sng" dirty="0">
              <a:solidFill>
                <a:schemeClr val="tx2"/>
              </a:solidFill>
              <a:cs typeface="mohammad bold art 1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3151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E88C1F-D064-1557-3E38-3699A6FE8400}"/>
              </a:ext>
            </a:extLst>
          </p:cNvPr>
          <p:cNvSpPr/>
          <p:nvPr/>
        </p:nvSpPr>
        <p:spPr>
          <a:xfrm>
            <a:off x="2052357" y="2359264"/>
            <a:ext cx="8007752" cy="647854"/>
          </a:xfrm>
          <a:prstGeom prst="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ABC64-D18D-C2B1-A2A4-B689595D7F15}"/>
              </a:ext>
            </a:extLst>
          </p:cNvPr>
          <p:cNvSpPr txBox="1"/>
          <p:nvPr/>
        </p:nvSpPr>
        <p:spPr>
          <a:xfrm>
            <a:off x="3285308" y="2483136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000" b="1" dirty="0">
                <a:solidFill>
                  <a:schemeClr val="bg1"/>
                </a:solidFill>
                <a:latin typeface="+mj-lt"/>
                <a:ea typeface="+mj-ea"/>
                <a:cs typeface="mohammad bold art 1" pitchFamily="2" charset="-78"/>
              </a:rPr>
              <a:t>الصناديق الخليجية الخاضعة لأحد الجهات المنظمة</a:t>
            </a:r>
            <a:endParaRPr lang="en-US" sz="2000" b="1" dirty="0">
              <a:solidFill>
                <a:schemeClr val="bg1"/>
              </a:solidFill>
              <a:latin typeface="+mj-lt"/>
              <a:ea typeface="+mj-ea"/>
              <a:cs typeface="mohammad bold art 1" pitchFamily="2" charset="-78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91A911D-2729-BE30-60E8-5BE9AC863F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8972589"/>
              </p:ext>
            </p:extLst>
          </p:nvPr>
        </p:nvGraphicFramePr>
        <p:xfrm>
          <a:off x="2052357" y="3007118"/>
          <a:ext cx="8190152" cy="17949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F4310483-6F75-5673-02AB-28AB4FF5A9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7070" y="5846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dirty="0">
                <a:solidFill>
                  <a:schemeClr val="tx2"/>
                </a:solidFill>
                <a:cs typeface="mohammad bold art 1" pitchFamily="2" charset="-78"/>
              </a:rPr>
              <a:t>خطوات تفعيل التسجيل البيني</a:t>
            </a:r>
            <a:endParaRPr lang="ar-KW" sz="3200" b="1" u="sng" dirty="0">
              <a:solidFill>
                <a:schemeClr val="tx2"/>
              </a:solidFill>
              <a:cs typeface="mohammad bold art 1" pitchFamily="2" charset="-78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0157A95-047B-5A1E-D905-E57CAC2663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4822083"/>
              </p:ext>
            </p:extLst>
          </p:nvPr>
        </p:nvGraphicFramePr>
        <p:xfrm>
          <a:off x="2052357" y="4361916"/>
          <a:ext cx="8190152" cy="2199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063012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113321-170C-39DA-1BA7-F742EC1EFD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3540" y="6347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justLow" rtl="1" fontAlgn="base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ar-KW" sz="3200" b="1" u="sng" dirty="0">
                <a:solidFill>
                  <a:schemeClr val="tx2"/>
                </a:solidFill>
                <a:cs typeface="mohammad bold art 1" pitchFamily="2" charset="-78"/>
              </a:rPr>
              <a:t>خطوات تفعيل التسجيل البيني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AE71E0A-A6C6-783E-AE45-B19884CEEE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268581"/>
              </p:ext>
            </p:extLst>
          </p:nvPr>
        </p:nvGraphicFramePr>
        <p:xfrm>
          <a:off x="1482852" y="2407812"/>
          <a:ext cx="9226296" cy="3358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111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18974</TotalTime>
  <Words>643</Words>
  <Application>Microsoft Office PowerPoint</Application>
  <PresentationFormat>Widescreen</PresentationFormat>
  <Paragraphs>91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Links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mohammad bold art 1</vt:lpstr>
      <vt:lpstr>Sakkal Majalla</vt:lpstr>
      <vt:lpstr>Times New Roman</vt:lpstr>
      <vt:lpstr>Wingdings</vt:lpstr>
      <vt:lpstr>Office Theme</vt:lpstr>
      <vt:lpstr>file:///\\fileserver\IFD\صناديق%20التسجيل%20البيني\نشرة%20اكتتاب%20الصندوق%20البيني.docx</vt:lpstr>
      <vt:lpstr>file:///\\fileserver\IFD\صناديق%20التسجيل%20البيني\نشرة%20اكتتاب%20الصندوق%20البيني.docx</vt:lpstr>
      <vt:lpstr>PowerPoint Presentation</vt:lpstr>
      <vt:lpstr>PowerPoint Presentation</vt:lpstr>
      <vt:lpstr>PowerPoint Presentation</vt:lpstr>
      <vt:lpstr>PowerPoint Presentation</vt:lpstr>
      <vt:lpstr>الجهات المنظمة للتسجيل البيني</vt:lpstr>
      <vt:lpstr>أنواع التسجيل البيني لصناديق الاستثمار</vt:lpstr>
      <vt:lpstr>خطوات تفعيل التسجيل البيني</vt:lpstr>
      <vt:lpstr>خطوات تفعيل التسجيل البيني</vt:lpstr>
      <vt:lpstr>خطوات تفعيل التسجيل البيني</vt:lpstr>
      <vt:lpstr>صناديق خارجة عن نطاق التسجيل البيني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ورشة عمل</dc:title>
  <dc:creator>Ohoud Alajmi</dc:creator>
  <cp:lastModifiedBy>Ohoud Alajmi</cp:lastModifiedBy>
  <cp:revision>323</cp:revision>
  <cp:lastPrinted>2022-09-06T06:10:44Z</cp:lastPrinted>
  <dcterms:created xsi:type="dcterms:W3CDTF">2019-01-07T08:24:41Z</dcterms:created>
  <dcterms:modified xsi:type="dcterms:W3CDTF">2025-01-07T12:11:20Z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48029534-5340-4bf7-9b92-889f947ed9ee</vt:lpwstr>
  </property>
</Properties>
</file>